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embeddedFontLst>
    <p:embeddedFont>
      <p:font typeface="Do Hyeon" panose="020B0600000101010101" charset="-127"/>
      <p:regular r:id="rId28"/>
    </p:embeddedFont>
    <p:embeddedFont>
      <p:font typeface="Malgun Gothic" panose="020B0503020000020004" pitchFamily="50" charset="-127"/>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안녕하세요. 1팀 우승하조조의 발표를 맡은 황수진입니다. </a:t>
            </a:r>
            <a:endParaRPr/>
          </a:p>
          <a:p>
            <a:pPr marL="0" lvl="0" indent="0" algn="l" rtl="0">
              <a:lnSpc>
                <a:spcPct val="100000"/>
              </a:lnSpc>
              <a:spcBef>
                <a:spcPts val="0"/>
              </a:spcBef>
              <a:spcAft>
                <a:spcPts val="0"/>
              </a:spcAft>
              <a:buSzPts val="1100"/>
              <a:buNone/>
            </a:pPr>
            <a:r>
              <a:rPr lang="en-US"/>
              <a:t>화훼농가 살리기 프로젝트, 일상속의 여행 꽃정기구독 발표 시작하겠습니다. </a:t>
            </a:r>
            <a:endParaRPr/>
          </a:p>
        </p:txBody>
      </p:sp>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혹시 꽃을 구독한다는 개념이 생소하신가요? 그렇다면 일단 구독 서비스 자체에 포커스를 맞춰보는게 어떨까요? </a:t>
            </a:r>
            <a:r>
              <a:rPr lang="en-US">
                <a:solidFill>
                  <a:schemeClr val="dk1"/>
                </a:solidFill>
              </a:rPr>
              <a:t>구독 서비스는 여러분의 일상생활에서도 쉽게 찾아볼 수 있습니다.</a:t>
            </a:r>
            <a:r>
              <a:rPr lang="en-US"/>
              <a:t> 넷플릭스는 당연하고, 그림 심지어 차까지 구독하는 시대에 우리가 살고 있기 때문이죠. 크레디트스위스 보고서에 따르면 구독경제 시장은 계속해서 확대될 전망으로 예측되고, 개인의 취향에 맞춘 다양한 구독 서비스들이 지금도 생겨나고 있습니다. </a:t>
            </a:r>
            <a:endParaRPr/>
          </a:p>
          <a:p>
            <a:pPr marL="0" lvl="0" indent="0" algn="l" rtl="0">
              <a:lnSpc>
                <a:spcPct val="100000"/>
              </a:lnSpc>
              <a:spcBef>
                <a:spcPts val="0"/>
              </a:spcBef>
              <a:spcAft>
                <a:spcPts val="0"/>
              </a:spcAft>
              <a:buSzPts val="1100"/>
              <a:buNone/>
            </a:pPr>
            <a:endParaRPr/>
          </a:p>
        </p:txBody>
      </p:sp>
      <p:sp>
        <p:nvSpPr>
          <p:cNvPr id="227" name="Google Shape;22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b46ea3c72c_0_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실제로 #정기구독 인스타그램 해쉬태그 크롤링 결과, 꽃,꽃다발 등의 키워드를 발견했고, 그를 통해 꽃 정기구독에 대한 수요와 관심을 확인할 수 있었습니다.  </a:t>
            </a:r>
            <a:endParaRPr/>
          </a:p>
        </p:txBody>
      </p:sp>
      <p:sp>
        <p:nvSpPr>
          <p:cNvPr id="253" name="Google Shape;253;gb46ea3c72c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b91f607e5e_7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latin typeface="Malgun Gothic"/>
                <a:ea typeface="Malgun Gothic"/>
                <a:cs typeface="Malgun Gothic"/>
                <a:sym typeface="Malgun Gothic"/>
              </a:rPr>
              <a:t>워드클라우드를 보시면 발렌타인데이, 선물 등의 키워드도 발견할 수 있지만, 힐링, 클래스, 인테리어, 소품 등의 키워드도 있어서, 꽃의 의미가 ‘나를 위한 꽃’으로 확대되고 있다는 인사이트를 도출할 수 있습니다.  </a:t>
            </a:r>
            <a:endParaRPr>
              <a:solidFill>
                <a:schemeClr val="dk1"/>
              </a:solidFill>
              <a:latin typeface="Malgun Gothic"/>
              <a:ea typeface="Malgun Gothic"/>
              <a:cs typeface="Malgun Gothic"/>
              <a:sym typeface="Malgun Gothic"/>
            </a:endParaRPr>
          </a:p>
          <a:p>
            <a:pPr marL="0" lvl="0" indent="0" algn="l" rtl="0">
              <a:spcBef>
                <a:spcPts val="0"/>
              </a:spcBef>
              <a:spcAft>
                <a:spcPts val="0"/>
              </a:spcAft>
              <a:buClr>
                <a:schemeClr val="dk1"/>
              </a:buClr>
              <a:buSzPts val="1100"/>
              <a:buFont typeface="Arial"/>
              <a:buNone/>
            </a:pPr>
            <a:endParaRPr>
              <a:solidFill>
                <a:schemeClr val="dk1"/>
              </a:solidFill>
              <a:latin typeface="Malgun Gothic"/>
              <a:ea typeface="Malgun Gothic"/>
              <a:cs typeface="Malgun Gothic"/>
              <a:sym typeface="Malgun Gothic"/>
            </a:endParaRPr>
          </a:p>
          <a:p>
            <a:pPr marL="0" lvl="0" indent="0" algn="l" rtl="0">
              <a:spcBef>
                <a:spcPts val="0"/>
              </a:spcBef>
              <a:spcAft>
                <a:spcPts val="0"/>
              </a:spcAft>
              <a:buClr>
                <a:schemeClr val="dk1"/>
              </a:buClr>
              <a:buSzPts val="1100"/>
              <a:buFont typeface="Arial"/>
              <a:buNone/>
            </a:pPr>
            <a:endParaRPr>
              <a:solidFill>
                <a:schemeClr val="dk1"/>
              </a:solidFill>
              <a:latin typeface="Malgun Gothic"/>
              <a:ea typeface="Malgun Gothic"/>
              <a:cs typeface="Malgun Gothic"/>
              <a:sym typeface="Malgun Gothic"/>
            </a:endParaRPr>
          </a:p>
          <a:p>
            <a:pPr marL="0" lvl="0" indent="0" algn="l" rtl="0">
              <a:spcBef>
                <a:spcPts val="0"/>
              </a:spcBef>
              <a:spcAft>
                <a:spcPts val="0"/>
              </a:spcAft>
              <a:buClr>
                <a:schemeClr val="dk1"/>
              </a:buClr>
              <a:buSzPts val="1100"/>
              <a:buFont typeface="Arial"/>
              <a:buNone/>
            </a:pPr>
            <a:endParaRPr>
              <a:solidFill>
                <a:schemeClr val="dk1"/>
              </a:solidFill>
              <a:latin typeface="Malgun Gothic"/>
              <a:ea typeface="Malgun Gothic"/>
              <a:cs typeface="Malgun Gothic"/>
              <a:sym typeface="Malgun Gothic"/>
            </a:endParaRPr>
          </a:p>
          <a:p>
            <a:pPr marL="0" lvl="0" indent="0" algn="l" rtl="0">
              <a:spcBef>
                <a:spcPts val="0"/>
              </a:spcBef>
              <a:spcAft>
                <a:spcPts val="0"/>
              </a:spcAft>
              <a:buClr>
                <a:schemeClr val="dk1"/>
              </a:buClr>
              <a:buSzPts val="1100"/>
              <a:buFont typeface="Arial"/>
              <a:buNone/>
            </a:pPr>
            <a:endParaRPr sz="1400">
              <a:solidFill>
                <a:schemeClr val="dk1"/>
              </a:solidFill>
              <a:latin typeface="Malgun Gothic"/>
              <a:ea typeface="Malgun Gothic"/>
              <a:cs typeface="Malgun Gothic"/>
              <a:sym typeface="Malgun Gothic"/>
            </a:endParaRPr>
          </a:p>
          <a:p>
            <a:pPr marL="0" lvl="0" indent="0" algn="l" rtl="0">
              <a:lnSpc>
                <a:spcPct val="100000"/>
              </a:lnSpc>
              <a:spcBef>
                <a:spcPts val="0"/>
              </a:spcBef>
              <a:spcAft>
                <a:spcPts val="0"/>
              </a:spcAft>
              <a:buSzPts val="1100"/>
              <a:buNone/>
            </a:pPr>
            <a:endParaRPr/>
          </a:p>
        </p:txBody>
      </p:sp>
      <p:sp>
        <p:nvSpPr>
          <p:cNvPr id="277" name="Google Shape;277;gb91f607e5e_7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797e770f5a_5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그래도 꽃이 사업이 될 수 있나?라는 의문점을 가질 수 있는데요,</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이미 꽃 구독 서비스를 하고 있는 곳이 있습니다. 바로 꾸까인데요, 꾸까는 21년 기준 누적 이용자 25만명을 달성하며, 긍정적인 사업 전망을 보이고 있습니다.  </a:t>
            </a:r>
            <a:endParaRPr/>
          </a:p>
        </p:txBody>
      </p:sp>
      <p:sp>
        <p:nvSpPr>
          <p:cNvPr id="305" name="Google Shape;305;g797e770f5a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b91f607e5e_9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그래서 저희는 꽃 정기구독 서비스를 이용하는 사람들의 생각을 알아보고자 꾸까와 유스풀몰의 후기를 크롤링했고, 힐링, 행복, 감사 등의 키워드를 공통적으로 추출할 수 있었습니다.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320" name="Google Shape;320;gb91f607e5e_9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b91f607e5e_7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저희는 크롤링 결과, 첫번째, 꽃구독서비스의 수요가 충분하다 두번째 구독서비스 이용자의 대부분이 꽃을 통해 기분전환을 하고 있다 이렇게 2개의 인사이트를 얻을 수 있었습니다. 그래서 저희는 그에 맞는 사업 구상 전략을 제시하고자 합니다</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352" name="Google Shape;352;gb91f607e5e_7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b46ea3c72c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b46ea3c72c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저희 조는 우선 코로나19가 끝나면 가장 하고 싶은것, 즉 현재 가장 하고 싶은 활동이 무엇인가?에 대한 물음에서 아이디어를 디벨롭했습니다. 그에 대한 대답이 해외여행이었고, 최근 유행했던 방구석여행 해시태그로 사람들이 가고싶어하는 해외여행지를 구체적으로 뽑아내 해당 여행지를 꽃에 그대로 담아내는 사업 전략을 생각해봤습니다.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b91f607e5e_7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#18</a:t>
            </a:r>
            <a:endParaRPr/>
          </a:p>
          <a:p>
            <a:pPr marL="457200" lvl="0" indent="-298450" algn="l" rtl="0">
              <a:lnSpc>
                <a:spcPct val="100000"/>
              </a:lnSpc>
              <a:spcBef>
                <a:spcPts val="0"/>
              </a:spcBef>
              <a:spcAft>
                <a:spcPts val="0"/>
              </a:spcAft>
              <a:buSzPts val="1100"/>
              <a:buAutoNum type="alphaLcParenR"/>
            </a:pPr>
            <a:r>
              <a:rPr lang="en-US"/>
              <a:t>저희는 여행지 테마 섹션을 구상했습니다. 프랑스 반고흐의 대표작을  담은 해바라기, 런던의 버킹엄 궁전을 담은 장미.</a:t>
            </a:r>
            <a:endParaRPr/>
          </a:p>
          <a:p>
            <a:pPr marL="0" lvl="0" indent="0" algn="l" rtl="0">
              <a:lnSpc>
                <a:spcPct val="100000"/>
              </a:lnSpc>
              <a:spcBef>
                <a:spcPts val="0"/>
              </a:spcBef>
              <a:spcAft>
                <a:spcPts val="0"/>
              </a:spcAft>
              <a:buClr>
                <a:schemeClr val="dk1"/>
              </a:buClr>
              <a:buSzPts val="1100"/>
              <a:buFont typeface="Arial"/>
              <a:buNone/>
            </a:pPr>
            <a:r>
              <a:rPr lang="en-US"/>
              <a:t>내가 그리워하던 여행지, 내가 가고 싶은 여행지의 꽃을 생각해보게 됩니다.</a:t>
            </a:r>
            <a:endParaRPr/>
          </a:p>
          <a:p>
            <a:pPr marL="0" lvl="0" indent="0" algn="l" rtl="0">
              <a:lnSpc>
                <a:spcPct val="100000"/>
              </a:lnSpc>
              <a:spcBef>
                <a:spcPts val="0"/>
              </a:spcBef>
              <a:spcAft>
                <a:spcPts val="0"/>
              </a:spcAft>
              <a:buClr>
                <a:schemeClr val="dk1"/>
              </a:buClr>
              <a:buSzPts val="1100"/>
              <a:buFont typeface="Arial"/>
              <a:buNone/>
            </a:pPr>
            <a:r>
              <a:rPr lang="en-US"/>
              <a:t>그렇다면 맘에 드는 꽃이 내 방에 어떻게 구현될까요?</a:t>
            </a:r>
            <a:endParaRPr/>
          </a:p>
          <a:p>
            <a:pPr marL="0" lvl="0" indent="0" algn="l" rtl="0">
              <a:lnSpc>
                <a:spcPct val="100000"/>
              </a:lnSpc>
              <a:spcBef>
                <a:spcPts val="0"/>
              </a:spcBef>
              <a:spcAft>
                <a:spcPts val="0"/>
              </a:spcAft>
              <a:buSzPts val="1100"/>
              <a:buNone/>
            </a:pPr>
            <a:endParaRPr/>
          </a:p>
        </p:txBody>
      </p:sp>
      <p:sp>
        <p:nvSpPr>
          <p:cNvPr id="389" name="Google Shape;389;gb91f607e5e_7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b91f607e5e_7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solidFill>
                  <a:schemeClr val="dk1"/>
                </a:solidFill>
              </a:rPr>
              <a:t>어떤 물건이든 눈앞에 있지 않는한 상상만으로는 정확히 구현하기 어렵습니다. 따라서 저희는 AR서비스를 활용하려 합니다. </a:t>
            </a:r>
            <a:r>
              <a:rPr lang="en-US"/>
              <a:t>정기배송 전날에 구독서비스 고객에게 받을 꽃을 선택해달라는 알림 메시지를 보내면, 이용자는 어플리케이션을 실행해 여러 옵션 중에 하나를 고를 수 있습니다. 예를 들어 프리지아의 색과 크기가 내 방에, 우리집에 그리고 내 기분에 어울리는지 확인한 후, 최종 결정이 가능합니다. 프리지아가 어울리지 않는다면 다른 꽃을 선택해 어울리는지 확인할 수도 있겠죠.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핸드폰으로 어플리케이션을 실행해 원하는 꽃과 사이즈를 선택하고 원하는 위치에 핸드폰을 비추면 사진처럼  </a:t>
            </a:r>
            <a:endParaRPr/>
          </a:p>
          <a:p>
            <a:pPr marL="0" lvl="0" indent="0" algn="l" rtl="0">
              <a:lnSpc>
                <a:spcPct val="100000"/>
              </a:lnSpc>
              <a:spcBef>
                <a:spcPts val="0"/>
              </a:spcBef>
              <a:spcAft>
                <a:spcPts val="0"/>
              </a:spcAft>
              <a:buSzPts val="1100"/>
              <a:buNone/>
            </a:pPr>
            <a:r>
              <a:rPr lang="en-US"/>
              <a:t>집과 잘 어울리는지 직접 확인할 수 있는 AR서비스를 더하는 방안을 생각했습니다. 방 분위기를 정기적으로 바꿔줄 수 있다. 여행 분위기를 시뮬레이션한다.</a:t>
            </a:r>
            <a:endParaRPr/>
          </a:p>
          <a:p>
            <a:pPr marL="457200" lvl="0" indent="-298450" algn="l" rtl="0">
              <a:lnSpc>
                <a:spcPct val="100000"/>
              </a:lnSpc>
              <a:spcBef>
                <a:spcPts val="0"/>
              </a:spcBef>
              <a:spcAft>
                <a:spcPts val="0"/>
              </a:spcAft>
              <a:buSzPts val="1100"/>
              <a:buChar char="-"/>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정기적으로 방 분위기를 다르게 연출시켜 마치 방구석여행을 대리만족할 수 있는 수단이 될 수 있다?</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408" name="Google Shape;408;gb91f607e5e_7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b58bd7aeee_6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b58bd7aeee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『저희는 시대에 부합하는 기술 ‘AR’이 </a:t>
            </a:r>
            <a:r>
              <a:rPr lang="en-US">
                <a:solidFill>
                  <a:schemeClr val="dk1"/>
                </a:solidFill>
              </a:rPr>
              <a:t>긍정적인 사용자 경험(UX)을 제공해 줄 것이라 기대합니다.</a:t>
            </a:r>
            <a:endParaRPr/>
          </a:p>
          <a:p>
            <a:pPr marL="0" lvl="0" indent="0" algn="l" rtl="0">
              <a:spcBef>
                <a:spcPts val="0"/>
              </a:spcBef>
              <a:spcAft>
                <a:spcPts val="0"/>
              </a:spcAft>
              <a:buNone/>
            </a:pPr>
            <a:r>
              <a:rPr lang="en-US"/>
              <a:t>썸트렌드 ‘AR’검색결과, 다양함-짜릿함 등의 언급이 가장 많았습니다.</a:t>
            </a:r>
            <a:endParaRPr/>
          </a:p>
          <a:p>
            <a:pPr marL="0" lvl="0" indent="0" algn="l" rtl="0">
              <a:spcBef>
                <a:spcPts val="0"/>
              </a:spcBef>
              <a:spcAft>
                <a:spcPts val="0"/>
              </a:spcAft>
              <a:buNone/>
            </a:pPr>
            <a:r>
              <a:rPr lang="en-US"/>
              <a:t>이처럼 AR서비스 ‘여행을 담다’는 IT 기술과 여행 이미지의 접목을 통해, 사용자에게 새로운 가치를 경험시켜 주는 서비스가 될 것입니다.』</a:t>
            </a:r>
            <a:endParaRPr/>
          </a:p>
          <a:p>
            <a:pPr marL="0" lvl="0" indent="0" algn="l" rtl="0">
              <a:spcBef>
                <a:spcPts val="0"/>
              </a:spcBef>
              <a:spcAft>
                <a:spcPts val="0"/>
              </a:spcAft>
              <a:buNone/>
            </a:pPr>
            <a:endParaRPr/>
          </a:p>
          <a:p>
            <a:pPr marL="0" lvl="0" indent="0" algn="l" rtl="0">
              <a:spcBef>
                <a:spcPts val="0"/>
              </a:spcBef>
              <a:spcAft>
                <a:spcPts val="0"/>
              </a:spcAft>
              <a:buNone/>
            </a:pPr>
            <a:r>
              <a:rPr lang="en-US"/>
              <a:t>꽃구독에 AR기술을 접목시킨 서비스에 대한 기대효과를 예상할 수 있었습니다.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b46ea3c72c_2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두 번째는 꽃 수거 서비스입니다. </a:t>
            </a:r>
            <a:r>
              <a:rPr lang="en-US">
                <a:solidFill>
                  <a:schemeClr val="dk1"/>
                </a:solidFill>
              </a:rPr>
              <a:t>정기구독을 하게되면 매 회차마다의 꽃 처분도 난감하겠죠?</a:t>
            </a:r>
            <a:endParaRPr/>
          </a:p>
          <a:p>
            <a:pPr marL="0" lvl="0" indent="0" algn="l" rtl="0">
              <a:lnSpc>
                <a:spcPct val="100000"/>
              </a:lnSpc>
              <a:spcBef>
                <a:spcPts val="0"/>
              </a:spcBef>
              <a:spcAft>
                <a:spcPts val="0"/>
              </a:spcAft>
              <a:buSzPts val="1100"/>
              <a:buNone/>
            </a:pPr>
            <a:r>
              <a:rPr lang="en-US"/>
              <a:t>꽃 선물이 호불호가 갈리는 이유 중 하나는 뒷처리가 번거롭기 때문입니다. </a:t>
            </a:r>
            <a:endParaRPr/>
          </a:p>
          <a:p>
            <a:pPr marL="0" lvl="0" indent="0" algn="l" rtl="0">
              <a:lnSpc>
                <a:spcPct val="100000"/>
              </a:lnSpc>
              <a:spcBef>
                <a:spcPts val="0"/>
              </a:spcBef>
              <a:spcAft>
                <a:spcPts val="0"/>
              </a:spcAft>
              <a:buSzPts val="1100"/>
              <a:buNone/>
            </a:pPr>
            <a:r>
              <a:rPr lang="en-US"/>
              <a:t>그 순간만 좋고 그 후는 처리하기 힘들다, 꽃이 음식물인지 일반 쓰레기인지 헷갈린다는 글을 인터넷 커뮤니티에서 많이 찾아볼 수 있었습니다.</a:t>
            </a:r>
            <a:endParaRPr/>
          </a:p>
          <a:p>
            <a:pPr marL="0" lvl="0" indent="0" algn="l" rtl="0">
              <a:lnSpc>
                <a:spcPct val="100000"/>
              </a:lnSpc>
              <a:spcBef>
                <a:spcPts val="0"/>
              </a:spcBef>
              <a:spcAft>
                <a:spcPts val="0"/>
              </a:spcAft>
              <a:buSzPts val="1100"/>
              <a:buNone/>
            </a:pPr>
            <a:r>
              <a:rPr lang="en-US"/>
              <a:t>저희는 여기서 꽃 뒷처리에 대한 니즈를 핀포인트 삼아, 꽃 수거 서비스를 도입하고자 합니다. </a:t>
            </a:r>
            <a:endParaRPr/>
          </a:p>
          <a:p>
            <a:pPr marL="0" lvl="0" indent="0" algn="l" rtl="0">
              <a:lnSpc>
                <a:spcPct val="100000"/>
              </a:lnSpc>
              <a:spcBef>
                <a:spcPts val="0"/>
              </a:spcBef>
              <a:spcAft>
                <a:spcPts val="0"/>
              </a:spcAft>
              <a:buSzPts val="1100"/>
              <a:buNone/>
            </a:pPr>
            <a:r>
              <a:rPr lang="en-US"/>
              <a:t>(뒤에서 추가 설명)</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*두 번째 마케팅 전략 -&gt; 두번째는 꽃 수거 서비스입니다.</a:t>
            </a:r>
            <a:endParaRPr/>
          </a:p>
        </p:txBody>
      </p:sp>
      <p:sp>
        <p:nvSpPr>
          <p:cNvPr id="435" name="Google Shape;435;gb46ea3c72c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b46ea3c72c_2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solidFill>
                  <a:srgbClr val="D9D9D9"/>
                </a:solidFill>
              </a:rPr>
              <a:t>정기구독을 하게되면 매 회차마다의 꽃 처분도 난감하겠죠? 그래서 저희는 정기 배송과 함께 정기 처분 서비스를 제공합니다. </a:t>
            </a:r>
            <a:endParaRPr>
              <a:solidFill>
                <a:srgbClr val="D9D9D9"/>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정기 배송 전날 시든 꽃을 포장재에 넣어 현관 문고리에 걸어놓으면, 시든 꽃은 수거하고 새로운 꽃을 배송합니다.</a:t>
            </a:r>
            <a:endParaRPr/>
          </a:p>
          <a:p>
            <a:pPr marL="0" lvl="0" indent="0" algn="l" rtl="0">
              <a:lnSpc>
                <a:spcPct val="100000"/>
              </a:lnSpc>
              <a:spcBef>
                <a:spcPts val="0"/>
              </a:spcBef>
              <a:spcAft>
                <a:spcPts val="0"/>
              </a:spcAft>
              <a:buSzPts val="1100"/>
              <a:buNone/>
            </a:pPr>
            <a:r>
              <a:rPr lang="en-US"/>
              <a:t>수거된 꽃은 퇴비로 리사이클링 되고 포장재는 재활용 됩니다.</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*정기구독을 하게되면 매 회차마다의 꽃 처분도 난감하겠죠? 그래서 저희는 정기 배송과 함께 정기 처분 서비스를 제공합니다. -&gt; 21 슬라이드에서 </a:t>
            </a:r>
            <a:endParaRPr/>
          </a:p>
        </p:txBody>
      </p:sp>
      <p:sp>
        <p:nvSpPr>
          <p:cNvPr id="471" name="Google Shape;471;gb46ea3c72c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b57ad8ef67_1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r>
              <a:rPr lang="en-US">
                <a:latin typeface="Malgun Gothic"/>
                <a:ea typeface="Malgun Gothic"/>
                <a:cs typeface="Malgun Gothic"/>
                <a:sym typeface="Malgun Gothic"/>
              </a:rPr>
              <a:t>일회성 이벤트가 아닌 지속가능한 사업, 화훼시장 전체의 확대 저희는 그것을 꽃구독 사업에서 발견했습니다.</a:t>
            </a:r>
            <a:endParaRPr>
              <a:latin typeface="Malgun Gothic"/>
              <a:ea typeface="Malgun Gothic"/>
              <a:cs typeface="Malgun Gothic"/>
              <a:sym typeface="Malgun Gothic"/>
            </a:endParaRPr>
          </a:p>
          <a:p>
            <a:pPr marL="0" lvl="0" indent="0" algn="l" rtl="0">
              <a:spcBef>
                <a:spcPts val="0"/>
              </a:spcBef>
              <a:spcAft>
                <a:spcPts val="0"/>
              </a:spcAft>
              <a:buClr>
                <a:schemeClr val="dk1"/>
              </a:buClr>
              <a:buSzPts val="1800"/>
              <a:buFont typeface="Arial"/>
              <a:buNone/>
            </a:pPr>
            <a:r>
              <a:rPr lang="en-US">
                <a:latin typeface="Malgun Gothic"/>
                <a:ea typeface="Malgun Gothic"/>
                <a:cs typeface="Malgun Gothic"/>
                <a:sym typeface="Malgun Gothic"/>
              </a:rPr>
              <a:t>여러분들도 나를 위한 소소한 선물, 꽃 구독 서비스에서 시작하면 어떨까요?</a:t>
            </a:r>
            <a:endParaRPr>
              <a:latin typeface="Malgun Gothic"/>
              <a:ea typeface="Malgun Gothic"/>
              <a:cs typeface="Malgun Gothic"/>
              <a:sym typeface="Malgun Gothic"/>
            </a:endParaRPr>
          </a:p>
          <a:p>
            <a:pPr marL="0" lvl="0" indent="0" algn="l" rtl="0">
              <a:spcBef>
                <a:spcPts val="0"/>
              </a:spcBef>
              <a:spcAft>
                <a:spcPts val="0"/>
              </a:spcAft>
              <a:buClr>
                <a:schemeClr val="dk1"/>
              </a:buClr>
              <a:buSzPts val="1800"/>
              <a:buFont typeface="Arial"/>
              <a:buNone/>
            </a:pPr>
            <a:endParaRPr>
              <a:latin typeface="Malgun Gothic"/>
              <a:ea typeface="Malgun Gothic"/>
              <a:cs typeface="Malgun Gothic"/>
              <a:sym typeface="Malgun Gothic"/>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800"/>
              <a:buFont typeface="Arial"/>
              <a:buNone/>
            </a:pPr>
            <a:endParaRPr>
              <a:latin typeface="Malgun Gothic"/>
              <a:ea typeface="Malgun Gothic"/>
              <a:cs typeface="Malgun Gothic"/>
              <a:sym typeface="Malgun Gothic"/>
            </a:endParaRPr>
          </a:p>
        </p:txBody>
      </p:sp>
      <p:sp>
        <p:nvSpPr>
          <p:cNvPr id="499" name="Google Shape;499;gb57ad8ef67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3" name="Google Shape;51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b57ad8ef67_2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1" name="Google Shape;521;gb57ad8ef67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b91f607e5e_5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발표 들어주셔서 감사합니다. </a:t>
            </a:r>
            <a:endParaRPr/>
          </a:p>
        </p:txBody>
      </p:sp>
      <p:sp>
        <p:nvSpPr>
          <p:cNvPr id="529" name="Google Shape;529;gb91f607e5e_5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b91f607e5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b91f607e5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여러분, 혹시 화훼농가 살리기 챌린지 들어보셨나요? </a:t>
            </a:r>
            <a:endParaRPr/>
          </a:p>
          <a:p>
            <a:pPr marL="0" lvl="0" indent="0" algn="l" rtl="0">
              <a:spcBef>
                <a:spcPts val="0"/>
              </a:spcBef>
              <a:spcAft>
                <a:spcPts val="0"/>
              </a:spcAft>
              <a:buNone/>
            </a:pPr>
            <a:endParaRPr/>
          </a:p>
          <a:p>
            <a:pPr marL="0" lvl="0" indent="0" algn="l" rtl="0">
              <a:spcBef>
                <a:spcPts val="0"/>
              </a:spcBef>
              <a:spcAft>
                <a:spcPts val="0"/>
              </a:spcAft>
              <a:buNone/>
            </a:pPr>
            <a:r>
              <a:rPr lang="en-US"/>
              <a:t>많은 기업과 연예인들이 이 챌린지에 참여했는데요.</a:t>
            </a:r>
            <a:endParaRPr/>
          </a:p>
          <a:p>
            <a:pPr marL="0" lvl="0" indent="0" algn="l" rtl="0">
              <a:spcBef>
                <a:spcPts val="0"/>
              </a:spcBef>
              <a:spcAft>
                <a:spcPts val="0"/>
              </a:spcAft>
              <a:buNone/>
            </a:pPr>
            <a:r>
              <a:rPr lang="en-US"/>
              <a:t>경기도시공사, 쇼핑몰앱 지그재그, 배우 이수혁님이 대표적으로 이 챌린지에 참여했습니다.</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b58bd7aeee_7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b58bd7aeee_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플라워버킷챌린지는 코로나19로 직격탄을 맞은 화훼농가를 응원하기 위한 챌린지입니다.</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실제로 작년 한해 예정됐었던 많은 행사들이 전면 취소됐었죠. 행사장엔 꽃이 항상 있잖아요? 근데 행사가 다 취소되나보니 꽃 소비가 크게 줄었습니다.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b91f607e5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b91f607e5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이 데이터는 2019년 대비 2020년 절화 거래량과 거래금액 데이터입니다. 보시면 2월부터 5월까지가 특히 많이 줄었음을 확인할 수 있는데요, 이 기간은 입학식 그리고 졸업식 이외의 많은 행사들이 몰려있는 기간이죠.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b58bd7aeee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b58bd7aeee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그래서 실제로 코로나 확산 정도에 따라 거래금액에 영향이 있었는지 확인하기 위해, 월별 코로나 확진자 수와 절화 거래금액을 비교해봤습니다. 보시면 코로나19 확산 정도가 심해짐에 따라 거래금액이 감소하고, 확진자 수가 줄어들면 거래금액은 올라가는 추이를 보이고 있습니다. 그래서 저희 조는 데이터에 기반해 코로나19와 화훼산업간의 유의미한 상관관계가 있다는 결론을 얻을 수 있었습니다.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97e770f5a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97e770f5a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하지만 저희는 하나의 특이점을 발견했습니다. 같은 기간 절화 판매량 그리고 홈가드닝과 플랜테리어로 주로 사용되는 관엽식물의 판매량이 서로 반대되는 양상을 보였다는 점인데요. 이것은 코로나19로 집에 있는 시간이 많아지면서 식물이 인테리어 소품 혹은 반려식물 등의 개념으로 자리잡은 영향이라고 보여집니다.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(이거 어떤가욤)같은 기간 절화 판매량은 줄어든 반면, 홈가드닝과 플랜테리어로 주로 사용되는 관엽식물의 판매량은 오히려 늘었습니다. 최근 사회적 거리두기로 집에 있는 시간이 많아지면서 식물이 인테리어 소품 혹은 반려식물 등의 개념으로 자리잡은 영향이라고 보여집니다.</a:t>
            </a:r>
            <a:endParaRPr/>
          </a:p>
          <a:p>
            <a:pPr marL="0" lvl="0" indent="0" algn="l" rtl="0">
              <a:spcBef>
                <a:spcPts val="0"/>
              </a:spcBef>
              <a:spcAft>
                <a:spcPts val="0"/>
              </a:spcAft>
              <a:buNone/>
            </a:pPr>
            <a:endParaRPr/>
          </a:p>
          <a:p>
            <a:pPr marL="0" lvl="0" indent="0" algn="l" rtl="0">
              <a:spcBef>
                <a:spcPts val="0"/>
              </a:spcBef>
              <a:spcAft>
                <a:spcPts val="0"/>
              </a:spcAft>
              <a:buNone/>
            </a:pPr>
            <a:r>
              <a:rPr lang="en-US"/>
              <a:t>이렇듯~</a:t>
            </a:r>
            <a:endParaRPr/>
          </a:p>
          <a:p>
            <a:pPr marL="0" lvl="0" indent="0" algn="l" rtl="0">
              <a:spcBef>
                <a:spcPts val="0"/>
              </a:spcBef>
              <a:spcAft>
                <a:spcPts val="0"/>
              </a:spcAft>
              <a:buNone/>
            </a:pPr>
            <a:endParaRPr/>
          </a:p>
          <a:p>
            <a:pPr marL="0" lvl="0" indent="0" algn="l" rtl="0">
              <a:spcBef>
                <a:spcPts val="0"/>
              </a:spcBef>
              <a:spcAft>
                <a:spcPts val="0"/>
              </a:spcAft>
              <a:buNone/>
            </a:pPr>
            <a:r>
              <a:rPr lang="en-US"/>
              <a:t>근데 여러분, 같은 꽃이 판매되는 형태에 따라 종류가 여러가지 있다는 사실을 아</a:t>
            </a:r>
            <a:endParaRPr/>
          </a:p>
          <a:p>
            <a:pPr marL="0" lvl="0" indent="0" algn="l" rtl="0">
              <a:spcBef>
                <a:spcPts val="0"/>
              </a:spcBef>
              <a:spcAft>
                <a:spcPts val="0"/>
              </a:spcAft>
              <a:buNone/>
            </a:pPr>
            <a:r>
              <a:rPr lang="en-US"/>
              <a:t>5월 가정의 달 특수. 플랜테리어가 각광을 받는다 -&gt; 이제 식물의 개념이 변했다(인테리어의 소재) -&gt; 꽃의 정기적인 수요를 창출할 수 있는 소스가 된다. 정기구독 인사이트의 출발점.</a:t>
            </a:r>
            <a:endParaRPr/>
          </a:p>
          <a:p>
            <a:pPr marL="0" lvl="0" indent="0" algn="l" rtl="0">
              <a:spcBef>
                <a:spcPts val="0"/>
              </a:spcBef>
              <a:spcAft>
                <a:spcPts val="0"/>
              </a:spcAft>
              <a:buNone/>
            </a:pPr>
            <a:r>
              <a:rPr lang="en-US"/>
              <a:t>화훼산업의 실정을 확인하기 위해 화훼유통정보 경매금액 실적 데이터를 찾아봤는데 특이하게도 관엽만 증가했더라.</a:t>
            </a:r>
            <a:endParaRPr/>
          </a:p>
          <a:p>
            <a:pPr marL="0" lvl="0" indent="0" algn="l" rtl="0">
              <a:spcBef>
                <a:spcPts val="0"/>
              </a:spcBef>
              <a:spcAft>
                <a:spcPts val="0"/>
              </a:spcAft>
              <a:buNone/>
            </a:pPr>
            <a:endParaRPr/>
          </a:p>
          <a:p>
            <a:pPr marL="0" lvl="0" indent="0" algn="l" rtl="0">
              <a:spcBef>
                <a:spcPts val="0"/>
              </a:spcBef>
              <a:spcAft>
                <a:spcPts val="0"/>
              </a:spcAft>
              <a:buNone/>
            </a:pPr>
            <a:r>
              <a:rPr lang="en-US"/>
              <a:t>경매금액 실적 = 가격 * 판매량</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b46ea3c72c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b46ea3c72c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그래서 저희 조는 화훼산업 중에서도 절화에 집중한 마케팅 전략이 필요하다는 결론을 내렸고, 관련 사례를 알아봤습니다. 크게 3가지가 있었는데, 화훼농가와 직접적인 유통커넥션을 특징으로 한 마켓컬리의 농부의  꽃, 라이브커머스를 활용한 직접판매, 그리고 꽃 정기구독 서비스가 현재 시행되고 있는 것을 확인했습니다, 저희는 그 중에서도 정기구독 서비스를 활용해 절화 시장의 지속가능한 수요를 확보할 수 있는 방안을 생각해봤습니다.</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저희는 크롤링 결과, 첫번째, 꽃구독서비스의 수요가 충분하다 두번째 구독서비스 이용자의 대부분이 꽃을 통해 기분전환을 하고 있다 이렇게 2개의 인사이트를 얻을 수 있었습니다. 그래서 저희는 그에 맞는 사업 구상 전략을 제시하고자 합니다</a:t>
            </a:r>
            <a:endParaRPr/>
          </a:p>
        </p:txBody>
      </p:sp>
      <p:sp>
        <p:nvSpPr>
          <p:cNvPr id="216" name="Google Shape;21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7"/>
        <p:cNvGrpSpPr/>
        <p:nvPr/>
      </p:nvGrpSpPr>
      <p:grpSpPr>
        <a:xfrm>
          <a:off x="0" y="0"/>
          <a:ext cx="0" cy="0"/>
          <a:chOff x="0" y="0"/>
          <a:chExt cx="0" cy="0"/>
        </a:xfrm>
      </p:grpSpPr>
      <p:sp>
        <p:nvSpPr>
          <p:cNvPr id="18" name="Google Shape;1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Malgun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Malgun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Malgun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Malgun Gothic"/>
                <a:ea typeface="Malgun Gothic"/>
                <a:cs typeface="Malgun Gothic"/>
                <a:sym typeface="Malgun Gothic"/>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Malgun Gothic"/>
                <a:ea typeface="Malgun Gothic"/>
                <a:cs typeface="Malgun Gothic"/>
                <a:sym typeface="Malgun Gothic"/>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Malgun Gothic"/>
                <a:ea typeface="Malgun Gothic"/>
                <a:cs typeface="Malgun Gothic"/>
                <a:sym typeface="Malgun Gothic"/>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3" Type="http://schemas.openxmlformats.org/officeDocument/2006/relationships/image" Target="../media/image60.jpg"/><Relationship Id="rId7" Type="http://schemas.openxmlformats.org/officeDocument/2006/relationships/image" Target="../media/image64.png"/><Relationship Id="rId12"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58.png"/><Relationship Id="rId5" Type="http://schemas.openxmlformats.org/officeDocument/2006/relationships/image" Target="../media/image62.jpg"/><Relationship Id="rId10" Type="http://schemas.openxmlformats.org/officeDocument/2006/relationships/image" Target="../media/image67.png"/><Relationship Id="rId4" Type="http://schemas.openxmlformats.org/officeDocument/2006/relationships/image" Target="../media/image61.jpg"/><Relationship Id="rId9" Type="http://schemas.openxmlformats.org/officeDocument/2006/relationships/image" Target="../media/image66.pn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5.png"/><Relationship Id="rId4" Type="http://schemas.openxmlformats.org/officeDocument/2006/relationships/image" Target="../media/image71.png"/><Relationship Id="rId9" Type="http://schemas.openxmlformats.org/officeDocument/2006/relationships/image" Target="../media/image68.pn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1.png"/><Relationship Id="rId4" Type="http://schemas.openxmlformats.org/officeDocument/2006/relationships/image" Target="../media/image77.png"/><Relationship Id="rId9" Type="http://schemas.openxmlformats.org/officeDocument/2006/relationships/image" Target="../media/image68.png"/></Relationships>
</file>

<file path=ppt/slides/_rels/slide1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82.pn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54.png"/><Relationship Id="rId4" Type="http://schemas.openxmlformats.org/officeDocument/2006/relationships/image" Target="../media/image83.pn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85.png"/><Relationship Id="rId7"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8.png"/><Relationship Id="rId11" Type="http://schemas.openxmlformats.org/officeDocument/2006/relationships/image" Target="../media/image91.png"/><Relationship Id="rId5" Type="http://schemas.openxmlformats.org/officeDocument/2006/relationships/image" Target="../media/image87.png"/><Relationship Id="rId10" Type="http://schemas.openxmlformats.org/officeDocument/2006/relationships/image" Target="../media/image90.png"/><Relationship Id="rId4" Type="http://schemas.openxmlformats.org/officeDocument/2006/relationships/image" Target="../media/image86.png"/><Relationship Id="rId9" Type="http://schemas.openxmlformats.org/officeDocument/2006/relationships/image" Target="../media/image8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17.xml.rels><?xml version="1.0" encoding="UTF-8" standalone="yes"?>
<Relationships xmlns="http://schemas.openxmlformats.org/package/2006/relationships"><Relationship Id="rId8" Type="http://schemas.openxmlformats.org/officeDocument/2006/relationships/image" Target="../media/image109.jpg"/><Relationship Id="rId3" Type="http://schemas.openxmlformats.org/officeDocument/2006/relationships/image" Target="../media/image104.jp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07.jpg"/><Relationship Id="rId11" Type="http://schemas.openxmlformats.org/officeDocument/2006/relationships/image" Target="../media/image112.png"/><Relationship Id="rId5" Type="http://schemas.openxmlformats.org/officeDocument/2006/relationships/image" Target="../media/image106.jpg"/><Relationship Id="rId10" Type="http://schemas.openxmlformats.org/officeDocument/2006/relationships/image" Target="../media/image111.png"/><Relationship Id="rId4" Type="http://schemas.openxmlformats.org/officeDocument/2006/relationships/image" Target="../media/image105.jpg"/><Relationship Id="rId9" Type="http://schemas.openxmlformats.org/officeDocument/2006/relationships/image" Target="../media/image1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16.png"/><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1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notesSlide" Target="../notesSlides/notesSlide20.xml"/><Relationship Id="rId16" Type="http://schemas.openxmlformats.org/officeDocument/2006/relationships/image" Target="../media/image135.png"/><Relationship Id="rId1" Type="http://schemas.openxmlformats.org/officeDocument/2006/relationships/slideLayout" Target="../slideLayouts/slideLayout1.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s>
</file>

<file path=ppt/slides/_rels/slide21.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2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48.png"/></Relationships>
</file>

<file path=ppt/slides/_rels/slide23.xml.rels><?xml version="1.0" encoding="UTF-8" standalone="yes"?>
<Relationships xmlns="http://schemas.openxmlformats.org/package/2006/relationships"><Relationship Id="rId8" Type="http://schemas.openxmlformats.org/officeDocument/2006/relationships/hyperlink" Target="http://www.bizhankook.com/bk/article/21216" TargetMode="External"/><Relationship Id="rId13" Type="http://schemas.openxmlformats.org/officeDocument/2006/relationships/hyperlink" Target="http://biz.heraldcorp.com/view.php?ud=20210122000517" TargetMode="External"/><Relationship Id="rId3" Type="http://schemas.openxmlformats.org/officeDocument/2006/relationships/hyperlink" Target="https://kosis.kr/statHtml/statHtml.do?orgId=101&amp;tblId=DT_COVID19_005_M" TargetMode="External"/><Relationship Id="rId7" Type="http://schemas.openxmlformats.org/officeDocument/2006/relationships/hyperlink" Target="https://www.instagram.com/" TargetMode="External"/><Relationship Id="rId12" Type="http://schemas.openxmlformats.org/officeDocument/2006/relationships/hyperlink" Target="https://www.betanews.net/article/1249999" TargetMode="External"/><Relationship Id="rId17" Type="http://schemas.openxmlformats.org/officeDocument/2006/relationships/image" Target="../media/image149.png"/><Relationship Id="rId2" Type="http://schemas.openxmlformats.org/officeDocument/2006/relationships/notesSlide" Target="../notesSlides/notesSlide23.xml"/><Relationship Id="rId16" Type="http://schemas.openxmlformats.org/officeDocument/2006/relationships/hyperlink" Target="https://some.co.kr/analysis/keyword" TargetMode="External"/><Relationship Id="rId1" Type="http://schemas.openxmlformats.org/officeDocument/2006/relationships/slideLayout" Target="../slideLayouts/slideLayout1.xml"/><Relationship Id="rId6" Type="http://schemas.openxmlformats.org/officeDocument/2006/relationships/hyperlink" Target="https://smartstore.naver.com/usefull/products/5100091163" TargetMode="External"/><Relationship Id="rId11" Type="http://schemas.openxmlformats.org/officeDocument/2006/relationships/hyperlink" Target="http://www.news1.kr/articles/?4080836" TargetMode="External"/><Relationship Id="rId5" Type="http://schemas.openxmlformats.org/officeDocument/2006/relationships/hyperlink" Target="https://kukka.kr/" TargetMode="External"/><Relationship Id="rId15" Type="http://schemas.openxmlformats.org/officeDocument/2006/relationships/hyperlink" Target="https://www.donga.com/news/Economy/article/all/20201221/104565872/1" TargetMode="External"/><Relationship Id="rId10" Type="http://schemas.openxmlformats.org/officeDocument/2006/relationships/hyperlink" Target="http://www.enewstoday.co.kr/news/articleView.html?idxno=1394305" TargetMode="External"/><Relationship Id="rId4" Type="http://schemas.openxmlformats.org/officeDocument/2006/relationships/hyperlink" Target="https://flower.at.or.kr/main/flowerMain.do" TargetMode="External"/><Relationship Id="rId9" Type="http://schemas.openxmlformats.org/officeDocument/2006/relationships/hyperlink" Target="http://ttlnews.com/article/travel_report/8835" TargetMode="External"/><Relationship Id="rId14" Type="http://schemas.openxmlformats.org/officeDocument/2006/relationships/hyperlink" Target="https://news.joins.com/article/23885820"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youtu.be/bv_E16wLjTM" TargetMode="External"/><Relationship Id="rId3" Type="http://schemas.openxmlformats.org/officeDocument/2006/relationships/hyperlink" Target="http://www.mkhealth.co.kr/news/articleView.html?idxno=50432" TargetMode="External"/><Relationship Id="rId7" Type="http://schemas.openxmlformats.org/officeDocument/2006/relationships/hyperlink" Target="https://www.yna.co.kr/view/MYH20201130003800038"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www.ytn.co.kr/_ln/0115_202101111710477624" TargetMode="External"/><Relationship Id="rId5" Type="http://schemas.openxmlformats.org/officeDocument/2006/relationships/hyperlink" Target="http://kormedi.com/1211910/%EC%9A%B0%EC%9A%B8-%EB%B6%88%EC%95%88%EA%B0%90%EC%9D%B4-%EC%8B%B9-%EC%9B%90%EC%98%88%EC%B9%98%EB%A3%8C-%ED%9E%90%EB%A7%81%ED%9A%A8%EA%B3%BC-%EB%86%92%EB%8B%A4/" TargetMode="External"/><Relationship Id="rId4" Type="http://schemas.openxmlformats.org/officeDocument/2006/relationships/hyperlink" Target="https://m.health.chosun.com/svc/news_view.html?contid=2010030901298" TargetMode="External"/><Relationship Id="rId9" Type="http://schemas.openxmlformats.org/officeDocument/2006/relationships/image" Target="../media/image149.png"/></Relationships>
</file>

<file path=ppt/slides/_rels/slide2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jpg"/><Relationship Id="rId10" Type="http://schemas.openxmlformats.org/officeDocument/2006/relationships/image" Target="../media/image14.png"/><Relationship Id="rId4" Type="http://schemas.openxmlformats.org/officeDocument/2006/relationships/image" Target="../media/image8.jp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jp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6.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2.png"/><Relationship Id="rId7" Type="http://schemas.openxmlformats.org/officeDocument/2006/relationships/image" Target="../media/image6.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7.xml"/><Relationship Id="rId16"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4.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 Id="rId14"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pic>
        <p:nvPicPr>
          <p:cNvPr id="84" name="Google Shape;84;p13" descr="꽃, 벽, 꽃다발, 식물이(가) 표시된 사진&#10;&#10;자동 생성된 설명"/>
          <p:cNvPicPr preferRelativeResize="0"/>
          <p:nvPr/>
        </p:nvPicPr>
        <p:blipFill rotWithShape="1">
          <a:blip r:embed="rId3">
            <a:alphaModFix/>
          </a:blip>
          <a:srcRect t="48723" b="13736"/>
          <a:stretch/>
        </p:blipFill>
        <p:spPr>
          <a:xfrm>
            <a:off x="20" y="0"/>
            <a:ext cx="12191978" cy="6856719"/>
          </a:xfrm>
          <a:prstGeom prst="rect">
            <a:avLst/>
          </a:prstGeom>
          <a:noFill/>
          <a:ln>
            <a:noFill/>
          </a:ln>
        </p:spPr>
      </p:pic>
      <p:pic>
        <p:nvPicPr>
          <p:cNvPr id="85" name="Google Shape;85;p13" descr="꽃, 벽, 꽃다발, 식물이(가) 표시된 사진&#10;&#10;자동 생성된 설명"/>
          <p:cNvPicPr preferRelativeResize="0"/>
          <p:nvPr/>
        </p:nvPicPr>
        <p:blipFill rotWithShape="1">
          <a:blip r:embed="rId3">
            <a:alphaModFix/>
          </a:blip>
          <a:srcRect l="23289" t="48723" b="13736"/>
          <a:stretch/>
        </p:blipFill>
        <p:spPr>
          <a:xfrm>
            <a:off x="0" y="650"/>
            <a:ext cx="9352827" cy="6856700"/>
          </a:xfrm>
          <a:prstGeom prst="rect">
            <a:avLst/>
          </a:prstGeom>
          <a:noFill/>
          <a:ln>
            <a:noFill/>
          </a:ln>
        </p:spPr>
      </p:pic>
      <p:pic>
        <p:nvPicPr>
          <p:cNvPr id="86" name="Google Shape;86;p13"/>
          <p:cNvPicPr preferRelativeResize="0"/>
          <p:nvPr/>
        </p:nvPicPr>
        <p:blipFill>
          <a:blip r:embed="rId4">
            <a:alphaModFix/>
          </a:blip>
          <a:stretch>
            <a:fillRect/>
          </a:stretch>
        </p:blipFill>
        <p:spPr>
          <a:xfrm>
            <a:off x="3700625" y="2821750"/>
            <a:ext cx="8778900" cy="1400200"/>
          </a:xfrm>
          <a:prstGeom prst="rect">
            <a:avLst/>
          </a:prstGeom>
          <a:noFill/>
          <a:ln>
            <a:noFill/>
          </a:ln>
        </p:spPr>
      </p:pic>
      <p:cxnSp>
        <p:nvCxnSpPr>
          <p:cNvPr id="87" name="Google Shape;87;p13"/>
          <p:cNvCxnSpPr/>
          <p:nvPr/>
        </p:nvCxnSpPr>
        <p:spPr>
          <a:xfrm>
            <a:off x="5700688" y="4293882"/>
            <a:ext cx="4492800" cy="0"/>
          </a:xfrm>
          <a:prstGeom prst="straightConnector1">
            <a:avLst/>
          </a:prstGeom>
          <a:noFill/>
          <a:ln w="9525" cap="flat" cmpd="sng">
            <a:solidFill>
              <a:srgbClr val="5B652C"/>
            </a:solidFill>
            <a:prstDash val="solid"/>
            <a:miter lim="800000"/>
            <a:headEnd type="none" w="sm" len="sm"/>
            <a:tailEnd type="none" w="sm" len="sm"/>
          </a:ln>
          <a:effectLst>
            <a:outerShdw blurRad="50800" dist="38100" dir="2700000" algn="tl" rotWithShape="0">
              <a:srgbClr val="000000">
                <a:alpha val="40000"/>
              </a:srgbClr>
            </a:outerShdw>
          </a:effectLst>
        </p:spPr>
      </p:cxnSp>
      <p:pic>
        <p:nvPicPr>
          <p:cNvPr id="88" name="Google Shape;88;p13"/>
          <p:cNvPicPr preferRelativeResize="0"/>
          <p:nvPr/>
        </p:nvPicPr>
        <p:blipFill>
          <a:blip r:embed="rId5">
            <a:alphaModFix/>
          </a:blip>
          <a:stretch>
            <a:fillRect/>
          </a:stretch>
        </p:blipFill>
        <p:spPr>
          <a:xfrm>
            <a:off x="4311134" y="2168200"/>
            <a:ext cx="7429302" cy="1450000"/>
          </a:xfrm>
          <a:prstGeom prst="rect">
            <a:avLst/>
          </a:prstGeom>
          <a:noFill/>
          <a:ln>
            <a:noFill/>
          </a:ln>
        </p:spPr>
      </p:pic>
      <p:pic>
        <p:nvPicPr>
          <p:cNvPr id="89" name="Google Shape;89;p13"/>
          <p:cNvPicPr preferRelativeResize="0"/>
          <p:nvPr/>
        </p:nvPicPr>
        <p:blipFill>
          <a:blip r:embed="rId6">
            <a:alphaModFix/>
          </a:blip>
          <a:stretch>
            <a:fillRect/>
          </a:stretch>
        </p:blipFill>
        <p:spPr>
          <a:xfrm>
            <a:off x="5521833" y="4900550"/>
            <a:ext cx="5007925" cy="461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2"/>
          <p:cNvSpPr/>
          <p:nvPr/>
        </p:nvSpPr>
        <p:spPr>
          <a:xfrm>
            <a:off x="50" y="0"/>
            <a:ext cx="12192000" cy="6858000"/>
          </a:xfrm>
          <a:prstGeom prst="rect">
            <a:avLst/>
          </a:prstGeom>
          <a:solidFill>
            <a:srgbClr val="E1D3C2">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230" name="Google Shape;230;p22"/>
          <p:cNvSpPr/>
          <p:nvPr/>
        </p:nvSpPr>
        <p:spPr>
          <a:xfrm>
            <a:off x="8084175" y="0"/>
            <a:ext cx="4100100" cy="6858000"/>
          </a:xfrm>
          <a:prstGeom prst="rect">
            <a:avLst/>
          </a:prstGeom>
          <a:solidFill>
            <a:srgbClr val="E1D3C2">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231" name="Google Shape;231;p22"/>
          <p:cNvSpPr/>
          <p:nvPr/>
        </p:nvSpPr>
        <p:spPr>
          <a:xfrm>
            <a:off x="173175" y="1458375"/>
            <a:ext cx="7781700" cy="4138800"/>
          </a:xfrm>
          <a:prstGeom prst="rect">
            <a:avLst/>
          </a:prstGeom>
          <a:solidFill>
            <a:schemeClr val="l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232" name="Google Shape;232;p22"/>
          <p:cNvSpPr/>
          <p:nvPr/>
        </p:nvSpPr>
        <p:spPr>
          <a:xfrm>
            <a:off x="309875" y="343650"/>
            <a:ext cx="173700" cy="428700"/>
          </a:xfrm>
          <a:prstGeom prst="rect">
            <a:avLst/>
          </a:prstGeom>
          <a:solidFill>
            <a:srgbClr val="677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3" name="Google Shape;233;p22"/>
          <p:cNvPicPr preferRelativeResize="0"/>
          <p:nvPr/>
        </p:nvPicPr>
        <p:blipFill>
          <a:blip r:embed="rId3">
            <a:alphaModFix/>
          </a:blip>
          <a:stretch>
            <a:fillRect/>
          </a:stretch>
        </p:blipFill>
        <p:spPr>
          <a:xfrm>
            <a:off x="4947650" y="3533449"/>
            <a:ext cx="2858399" cy="1940058"/>
          </a:xfrm>
          <a:prstGeom prst="rect">
            <a:avLst/>
          </a:prstGeom>
          <a:noFill/>
          <a:ln>
            <a:noFill/>
          </a:ln>
        </p:spPr>
      </p:pic>
      <p:pic>
        <p:nvPicPr>
          <p:cNvPr id="234" name="Google Shape;234;p22"/>
          <p:cNvPicPr preferRelativeResize="0"/>
          <p:nvPr/>
        </p:nvPicPr>
        <p:blipFill>
          <a:blip r:embed="rId4">
            <a:alphaModFix/>
          </a:blip>
          <a:stretch>
            <a:fillRect/>
          </a:stretch>
        </p:blipFill>
        <p:spPr>
          <a:xfrm>
            <a:off x="7536380" y="-1754901"/>
            <a:ext cx="1544866" cy="1619822"/>
          </a:xfrm>
          <a:prstGeom prst="rect">
            <a:avLst/>
          </a:prstGeom>
          <a:noFill/>
          <a:ln>
            <a:noFill/>
          </a:ln>
        </p:spPr>
      </p:pic>
      <p:pic>
        <p:nvPicPr>
          <p:cNvPr id="235" name="Google Shape;235;p22"/>
          <p:cNvPicPr preferRelativeResize="0"/>
          <p:nvPr/>
        </p:nvPicPr>
        <p:blipFill>
          <a:blip r:embed="rId5">
            <a:alphaModFix/>
          </a:blip>
          <a:stretch>
            <a:fillRect/>
          </a:stretch>
        </p:blipFill>
        <p:spPr>
          <a:xfrm>
            <a:off x="4967950" y="1622225"/>
            <a:ext cx="1544875" cy="1928747"/>
          </a:xfrm>
          <a:prstGeom prst="rect">
            <a:avLst/>
          </a:prstGeom>
          <a:noFill/>
          <a:ln>
            <a:noFill/>
          </a:ln>
        </p:spPr>
      </p:pic>
      <p:pic>
        <p:nvPicPr>
          <p:cNvPr id="236" name="Google Shape;236;p22"/>
          <p:cNvPicPr preferRelativeResize="0"/>
          <p:nvPr/>
        </p:nvPicPr>
        <p:blipFill rotWithShape="1">
          <a:blip r:embed="rId6">
            <a:alphaModFix/>
          </a:blip>
          <a:srcRect l="3577" t="1924" r="4913" b="9383"/>
          <a:stretch/>
        </p:blipFill>
        <p:spPr>
          <a:xfrm>
            <a:off x="6459833" y="1622225"/>
            <a:ext cx="1346216" cy="1940049"/>
          </a:xfrm>
          <a:prstGeom prst="rect">
            <a:avLst/>
          </a:prstGeom>
          <a:noFill/>
          <a:ln>
            <a:noFill/>
          </a:ln>
        </p:spPr>
      </p:pic>
      <p:sp>
        <p:nvSpPr>
          <p:cNvPr id="237" name="Google Shape;237;p22"/>
          <p:cNvSpPr/>
          <p:nvPr/>
        </p:nvSpPr>
        <p:spPr>
          <a:xfrm>
            <a:off x="9081250" y="2650450"/>
            <a:ext cx="2858400" cy="258900"/>
          </a:xfrm>
          <a:prstGeom prst="rect">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9387100" y="2897375"/>
            <a:ext cx="2546100" cy="258900"/>
          </a:xfrm>
          <a:prstGeom prst="rect">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 name="Google Shape;239;p22"/>
          <p:cNvPicPr preferRelativeResize="0"/>
          <p:nvPr/>
        </p:nvPicPr>
        <p:blipFill>
          <a:blip r:embed="rId7">
            <a:alphaModFix/>
          </a:blip>
          <a:stretch>
            <a:fillRect/>
          </a:stretch>
        </p:blipFill>
        <p:spPr>
          <a:xfrm>
            <a:off x="8308876" y="620075"/>
            <a:ext cx="3875400" cy="1406725"/>
          </a:xfrm>
          <a:prstGeom prst="rect">
            <a:avLst/>
          </a:prstGeom>
          <a:noFill/>
          <a:ln>
            <a:noFill/>
          </a:ln>
        </p:spPr>
      </p:pic>
      <p:pic>
        <p:nvPicPr>
          <p:cNvPr id="240" name="Google Shape;240;p22"/>
          <p:cNvPicPr preferRelativeResize="0"/>
          <p:nvPr/>
        </p:nvPicPr>
        <p:blipFill>
          <a:blip r:embed="rId8">
            <a:alphaModFix/>
          </a:blip>
          <a:stretch>
            <a:fillRect/>
          </a:stretch>
        </p:blipFill>
        <p:spPr>
          <a:xfrm>
            <a:off x="8505350" y="1639790"/>
            <a:ext cx="3533100" cy="3544424"/>
          </a:xfrm>
          <a:prstGeom prst="rect">
            <a:avLst/>
          </a:prstGeom>
          <a:noFill/>
          <a:ln>
            <a:noFill/>
          </a:ln>
        </p:spPr>
      </p:pic>
      <p:cxnSp>
        <p:nvCxnSpPr>
          <p:cNvPr id="241" name="Google Shape;241;p22"/>
          <p:cNvCxnSpPr/>
          <p:nvPr/>
        </p:nvCxnSpPr>
        <p:spPr>
          <a:xfrm>
            <a:off x="8435350" y="1811250"/>
            <a:ext cx="3497700" cy="0"/>
          </a:xfrm>
          <a:prstGeom prst="straightConnector1">
            <a:avLst/>
          </a:prstGeom>
          <a:noFill/>
          <a:ln w="28575" cap="flat" cmpd="sng">
            <a:solidFill>
              <a:srgbClr val="8D5923"/>
            </a:solidFill>
            <a:prstDash val="solid"/>
            <a:round/>
            <a:headEnd type="none" w="med" len="med"/>
            <a:tailEnd type="none" w="med" len="med"/>
          </a:ln>
        </p:spPr>
      </p:cxnSp>
      <p:pic>
        <p:nvPicPr>
          <p:cNvPr id="242" name="Google Shape;242;p22"/>
          <p:cNvPicPr preferRelativeResize="0"/>
          <p:nvPr/>
        </p:nvPicPr>
        <p:blipFill rotWithShape="1">
          <a:blip r:embed="rId9">
            <a:alphaModFix/>
          </a:blip>
          <a:srcRect b="8592"/>
          <a:stretch/>
        </p:blipFill>
        <p:spPr>
          <a:xfrm>
            <a:off x="271675" y="1622225"/>
            <a:ext cx="4692300" cy="3851275"/>
          </a:xfrm>
          <a:prstGeom prst="rect">
            <a:avLst/>
          </a:prstGeom>
          <a:noFill/>
          <a:ln>
            <a:noFill/>
          </a:ln>
        </p:spPr>
      </p:pic>
      <p:sp>
        <p:nvSpPr>
          <p:cNvPr id="243" name="Google Shape;243;p22"/>
          <p:cNvSpPr/>
          <p:nvPr/>
        </p:nvSpPr>
        <p:spPr>
          <a:xfrm>
            <a:off x="8485900" y="4802900"/>
            <a:ext cx="3325200" cy="523200"/>
          </a:xfrm>
          <a:prstGeom prst="rect">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8855375" y="5313200"/>
            <a:ext cx="2643900" cy="523200"/>
          </a:xfrm>
          <a:prstGeom prst="rect">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5" name="Google Shape;245;p22"/>
          <p:cNvPicPr preferRelativeResize="0"/>
          <p:nvPr/>
        </p:nvPicPr>
        <p:blipFill>
          <a:blip r:embed="rId10">
            <a:alphaModFix/>
          </a:blip>
          <a:stretch>
            <a:fillRect/>
          </a:stretch>
        </p:blipFill>
        <p:spPr>
          <a:xfrm>
            <a:off x="8290117" y="4704221"/>
            <a:ext cx="3688220" cy="1406725"/>
          </a:xfrm>
          <a:prstGeom prst="rect">
            <a:avLst/>
          </a:prstGeom>
          <a:noFill/>
          <a:ln>
            <a:noFill/>
          </a:ln>
        </p:spPr>
      </p:pic>
      <p:cxnSp>
        <p:nvCxnSpPr>
          <p:cNvPr id="246" name="Google Shape;246;p22"/>
          <p:cNvCxnSpPr/>
          <p:nvPr/>
        </p:nvCxnSpPr>
        <p:spPr>
          <a:xfrm>
            <a:off x="8435350" y="4589075"/>
            <a:ext cx="3497700" cy="0"/>
          </a:xfrm>
          <a:prstGeom prst="straightConnector1">
            <a:avLst/>
          </a:prstGeom>
          <a:noFill/>
          <a:ln w="28575" cap="flat" cmpd="sng">
            <a:solidFill>
              <a:srgbClr val="8D5923"/>
            </a:solidFill>
            <a:prstDash val="solid"/>
            <a:round/>
            <a:headEnd type="none" w="med" len="med"/>
            <a:tailEnd type="none" w="med" len="med"/>
          </a:ln>
        </p:spPr>
      </p:cxnSp>
      <p:sp>
        <p:nvSpPr>
          <p:cNvPr id="247" name="Google Shape;247;p22"/>
          <p:cNvSpPr/>
          <p:nvPr/>
        </p:nvSpPr>
        <p:spPr>
          <a:xfrm rot="-7234646">
            <a:off x="2500902" y="1740727"/>
            <a:ext cx="373893" cy="2830046"/>
          </a:xfrm>
          <a:prstGeom prst="downArrow">
            <a:avLst>
              <a:gd name="adj1" fmla="val 50000"/>
              <a:gd name="adj2" fmla="val 50000"/>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p22"/>
          <p:cNvPicPr preferRelativeResize="0"/>
          <p:nvPr/>
        </p:nvPicPr>
        <p:blipFill>
          <a:blip r:embed="rId11">
            <a:alphaModFix/>
          </a:blip>
          <a:stretch>
            <a:fillRect/>
          </a:stretch>
        </p:blipFill>
        <p:spPr>
          <a:xfrm>
            <a:off x="2552200" y="283350"/>
            <a:ext cx="3122375" cy="676075"/>
          </a:xfrm>
          <a:prstGeom prst="rect">
            <a:avLst/>
          </a:prstGeom>
          <a:noFill/>
          <a:ln>
            <a:noFill/>
          </a:ln>
        </p:spPr>
      </p:pic>
      <p:pic>
        <p:nvPicPr>
          <p:cNvPr id="249" name="Google Shape;249;p22"/>
          <p:cNvPicPr preferRelativeResize="0"/>
          <p:nvPr/>
        </p:nvPicPr>
        <p:blipFill>
          <a:blip r:embed="rId12">
            <a:alphaModFix/>
          </a:blip>
          <a:stretch>
            <a:fillRect/>
          </a:stretch>
        </p:blipFill>
        <p:spPr>
          <a:xfrm>
            <a:off x="368288" y="263950"/>
            <a:ext cx="2486025" cy="723900"/>
          </a:xfrm>
          <a:prstGeom prst="rect">
            <a:avLst/>
          </a:prstGeom>
          <a:noFill/>
          <a:ln>
            <a:noFill/>
          </a:ln>
        </p:spPr>
      </p:pic>
      <p:pic>
        <p:nvPicPr>
          <p:cNvPr id="250" name="Google Shape;250;p22"/>
          <p:cNvPicPr preferRelativeResize="0"/>
          <p:nvPr/>
        </p:nvPicPr>
        <p:blipFill rotWithShape="1">
          <a:blip r:embed="rId13">
            <a:alphaModFix/>
          </a:blip>
          <a:srcRect l="7431" r="8970"/>
          <a:stretch/>
        </p:blipFill>
        <p:spPr>
          <a:xfrm>
            <a:off x="4966891" y="3533450"/>
            <a:ext cx="2858400" cy="19400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3"/>
          <p:cNvSpPr/>
          <p:nvPr/>
        </p:nvSpPr>
        <p:spPr>
          <a:xfrm>
            <a:off x="50" y="0"/>
            <a:ext cx="12192000" cy="6858000"/>
          </a:xfrm>
          <a:prstGeom prst="rect">
            <a:avLst/>
          </a:prstGeom>
          <a:solidFill>
            <a:srgbClr val="E1D3C2">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256" name="Google Shape;256;p23"/>
          <p:cNvSpPr/>
          <p:nvPr/>
        </p:nvSpPr>
        <p:spPr>
          <a:xfrm>
            <a:off x="2770724" y="1087308"/>
            <a:ext cx="7015200" cy="3900300"/>
          </a:xfrm>
          <a:prstGeom prst="rect">
            <a:avLst/>
          </a:prstGeom>
          <a:solidFill>
            <a:srgbClr val="E1D3C2">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257" name="Google Shape;257;p23"/>
          <p:cNvSpPr/>
          <p:nvPr/>
        </p:nvSpPr>
        <p:spPr>
          <a:xfrm>
            <a:off x="4418058" y="5194335"/>
            <a:ext cx="3078000" cy="1048800"/>
          </a:xfrm>
          <a:prstGeom prst="rect">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309875" y="343650"/>
            <a:ext cx="173700" cy="428700"/>
          </a:xfrm>
          <a:prstGeom prst="rect">
            <a:avLst/>
          </a:prstGeom>
          <a:solidFill>
            <a:srgbClr val="677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rot="-5400000">
            <a:off x="3604247" y="5263966"/>
            <a:ext cx="373800" cy="906900"/>
          </a:xfrm>
          <a:prstGeom prst="downArrow">
            <a:avLst>
              <a:gd name="adj1" fmla="val 50000"/>
              <a:gd name="adj2" fmla="val 50000"/>
            </a:avLst>
          </a:prstGeom>
          <a:solidFill>
            <a:srgbClr val="BDA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8701873" y="5175146"/>
            <a:ext cx="3078000" cy="1048800"/>
          </a:xfrm>
          <a:prstGeom prst="rect">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3"/>
          <p:cNvPicPr preferRelativeResize="0"/>
          <p:nvPr/>
        </p:nvPicPr>
        <p:blipFill>
          <a:blip r:embed="rId3">
            <a:alphaModFix/>
          </a:blip>
          <a:stretch>
            <a:fillRect/>
          </a:stretch>
        </p:blipFill>
        <p:spPr>
          <a:xfrm>
            <a:off x="8806956" y="5192444"/>
            <a:ext cx="2837275" cy="1035692"/>
          </a:xfrm>
          <a:prstGeom prst="rect">
            <a:avLst/>
          </a:prstGeom>
          <a:noFill/>
          <a:ln>
            <a:noFill/>
          </a:ln>
        </p:spPr>
      </p:pic>
      <p:sp>
        <p:nvSpPr>
          <p:cNvPr id="262" name="Google Shape;262;p23"/>
          <p:cNvSpPr/>
          <p:nvPr/>
        </p:nvSpPr>
        <p:spPr>
          <a:xfrm>
            <a:off x="442175" y="5193016"/>
            <a:ext cx="2697300" cy="1048800"/>
          </a:xfrm>
          <a:prstGeom prst="rect">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3" name="Google Shape;263;p23"/>
          <p:cNvPicPr preferRelativeResize="0"/>
          <p:nvPr/>
        </p:nvPicPr>
        <p:blipFill>
          <a:blip r:embed="rId4">
            <a:alphaModFix/>
          </a:blip>
          <a:stretch>
            <a:fillRect/>
          </a:stretch>
        </p:blipFill>
        <p:spPr>
          <a:xfrm>
            <a:off x="722799" y="5209917"/>
            <a:ext cx="2116797" cy="1204050"/>
          </a:xfrm>
          <a:prstGeom prst="rect">
            <a:avLst/>
          </a:prstGeom>
          <a:noFill/>
          <a:ln>
            <a:noFill/>
          </a:ln>
        </p:spPr>
      </p:pic>
      <p:sp>
        <p:nvSpPr>
          <p:cNvPr id="264" name="Google Shape;264;p23"/>
          <p:cNvSpPr/>
          <p:nvPr/>
        </p:nvSpPr>
        <p:spPr>
          <a:xfrm rot="-5400000">
            <a:off x="7911162" y="5265291"/>
            <a:ext cx="373800" cy="906900"/>
          </a:xfrm>
          <a:prstGeom prst="downArrow">
            <a:avLst>
              <a:gd name="adj1" fmla="val 50000"/>
              <a:gd name="adj2" fmla="val 50000"/>
            </a:avLst>
          </a:prstGeom>
          <a:solidFill>
            <a:srgbClr val="BDA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5" name="Google Shape;265;p23"/>
          <p:cNvPicPr preferRelativeResize="0"/>
          <p:nvPr/>
        </p:nvPicPr>
        <p:blipFill>
          <a:blip r:embed="rId5">
            <a:alphaModFix/>
          </a:blip>
          <a:stretch>
            <a:fillRect/>
          </a:stretch>
        </p:blipFill>
        <p:spPr>
          <a:xfrm>
            <a:off x="6967249" y="1214494"/>
            <a:ext cx="2526529" cy="422917"/>
          </a:xfrm>
          <a:prstGeom prst="rect">
            <a:avLst/>
          </a:prstGeom>
          <a:noFill/>
          <a:ln>
            <a:noFill/>
          </a:ln>
        </p:spPr>
      </p:pic>
      <p:pic>
        <p:nvPicPr>
          <p:cNvPr id="266" name="Google Shape;266;p23"/>
          <p:cNvPicPr preferRelativeResize="0"/>
          <p:nvPr/>
        </p:nvPicPr>
        <p:blipFill>
          <a:blip r:embed="rId6">
            <a:alphaModFix/>
          </a:blip>
          <a:stretch>
            <a:fillRect/>
          </a:stretch>
        </p:blipFill>
        <p:spPr>
          <a:xfrm>
            <a:off x="2971192" y="1573022"/>
            <a:ext cx="6485018" cy="3306626"/>
          </a:xfrm>
          <a:prstGeom prst="rect">
            <a:avLst/>
          </a:prstGeom>
          <a:noFill/>
          <a:ln>
            <a:noFill/>
          </a:ln>
        </p:spPr>
      </p:pic>
      <p:sp>
        <p:nvSpPr>
          <p:cNvPr id="267" name="Google Shape;267;p23"/>
          <p:cNvSpPr/>
          <p:nvPr/>
        </p:nvSpPr>
        <p:spPr>
          <a:xfrm>
            <a:off x="3058967" y="1656478"/>
            <a:ext cx="6331200" cy="3167400"/>
          </a:xfrm>
          <a:prstGeom prst="rect">
            <a:avLst/>
          </a:prstGeom>
          <a:solidFill>
            <a:schemeClr val="l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268" name="Google Shape;268;p23"/>
          <p:cNvSpPr/>
          <p:nvPr/>
        </p:nvSpPr>
        <p:spPr>
          <a:xfrm>
            <a:off x="5674576" y="4110575"/>
            <a:ext cx="1430400" cy="7599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7673671" y="2367521"/>
            <a:ext cx="1195200" cy="9738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6815494" y="2374462"/>
            <a:ext cx="698400" cy="9330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pic>
        <p:nvPicPr>
          <p:cNvPr id="271" name="Google Shape;271;p23"/>
          <p:cNvPicPr preferRelativeResize="0"/>
          <p:nvPr/>
        </p:nvPicPr>
        <p:blipFill>
          <a:blip r:embed="rId7">
            <a:alphaModFix/>
          </a:blip>
          <a:stretch>
            <a:fillRect/>
          </a:stretch>
        </p:blipFill>
        <p:spPr>
          <a:xfrm>
            <a:off x="4448947" y="5221246"/>
            <a:ext cx="3086102" cy="1133475"/>
          </a:xfrm>
          <a:prstGeom prst="rect">
            <a:avLst/>
          </a:prstGeom>
          <a:noFill/>
          <a:ln>
            <a:noFill/>
          </a:ln>
        </p:spPr>
      </p:pic>
      <p:pic>
        <p:nvPicPr>
          <p:cNvPr id="272" name="Google Shape;272;p23"/>
          <p:cNvPicPr preferRelativeResize="0"/>
          <p:nvPr/>
        </p:nvPicPr>
        <p:blipFill>
          <a:blip r:embed="rId8">
            <a:alphaModFix/>
          </a:blip>
          <a:stretch>
            <a:fillRect/>
          </a:stretch>
        </p:blipFill>
        <p:spPr>
          <a:xfrm>
            <a:off x="2552200" y="283350"/>
            <a:ext cx="3122375" cy="676075"/>
          </a:xfrm>
          <a:prstGeom prst="rect">
            <a:avLst/>
          </a:prstGeom>
          <a:noFill/>
          <a:ln>
            <a:noFill/>
          </a:ln>
        </p:spPr>
      </p:pic>
      <p:pic>
        <p:nvPicPr>
          <p:cNvPr id="273" name="Google Shape;273;p23"/>
          <p:cNvPicPr preferRelativeResize="0"/>
          <p:nvPr/>
        </p:nvPicPr>
        <p:blipFill>
          <a:blip r:embed="rId9">
            <a:alphaModFix/>
          </a:blip>
          <a:stretch>
            <a:fillRect/>
          </a:stretch>
        </p:blipFill>
        <p:spPr>
          <a:xfrm>
            <a:off x="368288" y="263950"/>
            <a:ext cx="2486025" cy="723900"/>
          </a:xfrm>
          <a:prstGeom prst="rect">
            <a:avLst/>
          </a:prstGeom>
          <a:noFill/>
          <a:ln>
            <a:noFill/>
          </a:ln>
        </p:spPr>
      </p:pic>
      <p:pic>
        <p:nvPicPr>
          <p:cNvPr id="274" name="Google Shape;274;p23"/>
          <p:cNvPicPr preferRelativeResize="0"/>
          <p:nvPr/>
        </p:nvPicPr>
        <p:blipFill>
          <a:blip r:embed="rId10">
            <a:alphaModFix/>
          </a:blip>
          <a:stretch>
            <a:fillRect/>
          </a:stretch>
        </p:blipFill>
        <p:spPr>
          <a:xfrm>
            <a:off x="2843189" y="1120801"/>
            <a:ext cx="4325490" cy="67220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8"/>
        <p:cNvGrpSpPr/>
        <p:nvPr/>
      </p:nvGrpSpPr>
      <p:grpSpPr>
        <a:xfrm>
          <a:off x="0" y="0"/>
          <a:ext cx="0" cy="0"/>
          <a:chOff x="0" y="0"/>
          <a:chExt cx="0" cy="0"/>
        </a:xfrm>
      </p:grpSpPr>
      <p:sp>
        <p:nvSpPr>
          <p:cNvPr id="279" name="Google Shape;279;p24"/>
          <p:cNvSpPr/>
          <p:nvPr/>
        </p:nvSpPr>
        <p:spPr>
          <a:xfrm>
            <a:off x="0" y="-11"/>
            <a:ext cx="12192000" cy="6858000"/>
          </a:xfrm>
          <a:prstGeom prst="rect">
            <a:avLst/>
          </a:prstGeom>
          <a:solidFill>
            <a:srgbClr val="E1D3C2">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280" name="Google Shape;280;p24"/>
          <p:cNvSpPr/>
          <p:nvPr/>
        </p:nvSpPr>
        <p:spPr>
          <a:xfrm>
            <a:off x="583325" y="1764575"/>
            <a:ext cx="10869600" cy="4035000"/>
          </a:xfrm>
          <a:prstGeom prst="rect">
            <a:avLst/>
          </a:prstGeom>
          <a:solidFill>
            <a:srgbClr val="E1D3C2">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281" name="Google Shape;281;p24"/>
          <p:cNvSpPr/>
          <p:nvPr/>
        </p:nvSpPr>
        <p:spPr>
          <a:xfrm>
            <a:off x="3553587" y="3583402"/>
            <a:ext cx="489300" cy="3627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2" name="Google Shape;282;p24"/>
          <p:cNvPicPr preferRelativeResize="0"/>
          <p:nvPr/>
        </p:nvPicPr>
        <p:blipFill>
          <a:blip r:embed="rId3">
            <a:alphaModFix/>
          </a:blip>
          <a:stretch>
            <a:fillRect/>
          </a:stretch>
        </p:blipFill>
        <p:spPr>
          <a:xfrm>
            <a:off x="796316" y="2461634"/>
            <a:ext cx="5682152" cy="2970331"/>
          </a:xfrm>
          <a:prstGeom prst="rect">
            <a:avLst/>
          </a:prstGeom>
          <a:noFill/>
          <a:ln>
            <a:noFill/>
          </a:ln>
        </p:spPr>
      </p:pic>
      <p:sp>
        <p:nvSpPr>
          <p:cNvPr id="283" name="Google Shape;283;p24"/>
          <p:cNvSpPr/>
          <p:nvPr/>
        </p:nvSpPr>
        <p:spPr>
          <a:xfrm>
            <a:off x="747736" y="1941494"/>
            <a:ext cx="5751900" cy="3509100"/>
          </a:xfrm>
          <a:prstGeom prst="rect">
            <a:avLst/>
          </a:prstGeom>
          <a:solidFill>
            <a:schemeClr val="lt1">
              <a:alpha val="27450"/>
            </a:schemeClr>
          </a:solidFill>
          <a:ln w="9525" cap="flat" cmpd="sng">
            <a:solidFill>
              <a:srgbClr val="C9B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284" name="Google Shape;284;p24"/>
          <p:cNvSpPr/>
          <p:nvPr/>
        </p:nvSpPr>
        <p:spPr>
          <a:xfrm>
            <a:off x="726511" y="3680449"/>
            <a:ext cx="375300" cy="5475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rot="5400000">
            <a:off x="5765297" y="2678232"/>
            <a:ext cx="388200" cy="7452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rot="5400000">
            <a:off x="3262136" y="3438250"/>
            <a:ext cx="605700" cy="12807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a:off x="309875" y="343650"/>
            <a:ext cx="173700" cy="428700"/>
          </a:xfrm>
          <a:prstGeom prst="rect">
            <a:avLst/>
          </a:prstGeom>
          <a:solidFill>
            <a:srgbClr val="677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758528" y="1945705"/>
            <a:ext cx="5741100" cy="518100"/>
          </a:xfrm>
          <a:prstGeom prst="rect">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p:cNvSpPr/>
          <p:nvPr/>
        </p:nvSpPr>
        <p:spPr>
          <a:xfrm>
            <a:off x="6647195" y="1938981"/>
            <a:ext cx="4541400" cy="3509100"/>
          </a:xfrm>
          <a:prstGeom prst="rect">
            <a:avLst/>
          </a:prstGeom>
          <a:solidFill>
            <a:schemeClr val="lt1">
              <a:alpha val="27450"/>
            </a:schemeClr>
          </a:solidFill>
          <a:ln w="9525" cap="flat" cmpd="sng">
            <a:solidFill>
              <a:srgbClr val="C9B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pic>
        <p:nvPicPr>
          <p:cNvPr id="290" name="Google Shape;290;p24"/>
          <p:cNvPicPr preferRelativeResize="0"/>
          <p:nvPr/>
        </p:nvPicPr>
        <p:blipFill>
          <a:blip r:embed="rId4">
            <a:alphaModFix/>
          </a:blip>
          <a:stretch>
            <a:fillRect/>
          </a:stretch>
        </p:blipFill>
        <p:spPr>
          <a:xfrm>
            <a:off x="7673435" y="2830212"/>
            <a:ext cx="2279520" cy="929343"/>
          </a:xfrm>
          <a:prstGeom prst="rect">
            <a:avLst/>
          </a:prstGeom>
          <a:noFill/>
          <a:ln>
            <a:noFill/>
          </a:ln>
        </p:spPr>
      </p:pic>
      <p:pic>
        <p:nvPicPr>
          <p:cNvPr id="291" name="Google Shape;291;p24"/>
          <p:cNvPicPr preferRelativeResize="0"/>
          <p:nvPr/>
        </p:nvPicPr>
        <p:blipFill>
          <a:blip r:embed="rId5">
            <a:alphaModFix/>
          </a:blip>
          <a:stretch>
            <a:fillRect/>
          </a:stretch>
        </p:blipFill>
        <p:spPr>
          <a:xfrm>
            <a:off x="7305205" y="4349634"/>
            <a:ext cx="3015980" cy="929343"/>
          </a:xfrm>
          <a:prstGeom prst="rect">
            <a:avLst/>
          </a:prstGeom>
          <a:noFill/>
          <a:ln>
            <a:noFill/>
          </a:ln>
        </p:spPr>
      </p:pic>
      <p:sp>
        <p:nvSpPr>
          <p:cNvPr id="292" name="Google Shape;292;p24"/>
          <p:cNvSpPr/>
          <p:nvPr/>
        </p:nvSpPr>
        <p:spPr>
          <a:xfrm>
            <a:off x="7305205" y="4286306"/>
            <a:ext cx="3015900" cy="929400"/>
          </a:xfrm>
          <a:prstGeom prst="rect">
            <a:avLst/>
          </a:prstGeom>
          <a:noFill/>
          <a:ln w="19050" cap="flat" cmpd="sng">
            <a:solidFill>
              <a:srgbClr val="BDAC9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a:off x="7315551" y="2729122"/>
            <a:ext cx="3015900" cy="929400"/>
          </a:xfrm>
          <a:prstGeom prst="rect">
            <a:avLst/>
          </a:prstGeom>
          <a:noFill/>
          <a:ln w="19050" cap="flat" cmpd="sng">
            <a:solidFill>
              <a:srgbClr val="BDAC9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4"/>
          <p:cNvSpPr/>
          <p:nvPr/>
        </p:nvSpPr>
        <p:spPr>
          <a:xfrm>
            <a:off x="8630038" y="3781434"/>
            <a:ext cx="264900" cy="394500"/>
          </a:xfrm>
          <a:prstGeom prst="downArrow">
            <a:avLst>
              <a:gd name="adj1" fmla="val 50000"/>
              <a:gd name="adj2" fmla="val 50000"/>
            </a:avLst>
          </a:prstGeom>
          <a:solidFill>
            <a:srgbClr val="BDA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a:off x="6647172" y="1953271"/>
            <a:ext cx="4541400" cy="481500"/>
          </a:xfrm>
          <a:prstGeom prst="rect">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6" name="Google Shape;296;p24"/>
          <p:cNvPicPr preferRelativeResize="0"/>
          <p:nvPr/>
        </p:nvPicPr>
        <p:blipFill>
          <a:blip r:embed="rId6">
            <a:alphaModFix/>
          </a:blip>
          <a:stretch>
            <a:fillRect/>
          </a:stretch>
        </p:blipFill>
        <p:spPr>
          <a:xfrm>
            <a:off x="7603296" y="1918958"/>
            <a:ext cx="2419798" cy="666321"/>
          </a:xfrm>
          <a:prstGeom prst="rect">
            <a:avLst/>
          </a:prstGeom>
          <a:noFill/>
          <a:ln>
            <a:noFill/>
          </a:ln>
        </p:spPr>
      </p:pic>
      <p:pic>
        <p:nvPicPr>
          <p:cNvPr id="297" name="Google Shape;297;p24"/>
          <p:cNvPicPr preferRelativeResize="0"/>
          <p:nvPr/>
        </p:nvPicPr>
        <p:blipFill>
          <a:blip r:embed="rId7">
            <a:alphaModFix/>
          </a:blip>
          <a:stretch>
            <a:fillRect/>
          </a:stretch>
        </p:blipFill>
        <p:spPr>
          <a:xfrm>
            <a:off x="4023696" y="5431977"/>
            <a:ext cx="2556417" cy="434423"/>
          </a:xfrm>
          <a:prstGeom prst="rect">
            <a:avLst/>
          </a:prstGeom>
          <a:noFill/>
          <a:ln>
            <a:noFill/>
          </a:ln>
        </p:spPr>
      </p:pic>
      <p:pic>
        <p:nvPicPr>
          <p:cNvPr id="298" name="Google Shape;298;p24"/>
          <p:cNvPicPr preferRelativeResize="0"/>
          <p:nvPr/>
        </p:nvPicPr>
        <p:blipFill>
          <a:blip r:embed="rId8">
            <a:alphaModFix/>
          </a:blip>
          <a:stretch>
            <a:fillRect/>
          </a:stretch>
        </p:blipFill>
        <p:spPr>
          <a:xfrm>
            <a:off x="2552200" y="283350"/>
            <a:ext cx="3122375" cy="676075"/>
          </a:xfrm>
          <a:prstGeom prst="rect">
            <a:avLst/>
          </a:prstGeom>
          <a:noFill/>
          <a:ln>
            <a:noFill/>
          </a:ln>
        </p:spPr>
      </p:pic>
      <p:pic>
        <p:nvPicPr>
          <p:cNvPr id="299" name="Google Shape;299;p24"/>
          <p:cNvPicPr preferRelativeResize="0"/>
          <p:nvPr/>
        </p:nvPicPr>
        <p:blipFill>
          <a:blip r:embed="rId9">
            <a:alphaModFix/>
          </a:blip>
          <a:stretch>
            <a:fillRect/>
          </a:stretch>
        </p:blipFill>
        <p:spPr>
          <a:xfrm>
            <a:off x="368288" y="263950"/>
            <a:ext cx="2486025" cy="723900"/>
          </a:xfrm>
          <a:prstGeom prst="rect">
            <a:avLst/>
          </a:prstGeom>
          <a:noFill/>
          <a:ln>
            <a:noFill/>
          </a:ln>
        </p:spPr>
      </p:pic>
      <p:pic>
        <p:nvPicPr>
          <p:cNvPr id="300" name="Google Shape;300;p24"/>
          <p:cNvPicPr preferRelativeResize="0"/>
          <p:nvPr/>
        </p:nvPicPr>
        <p:blipFill>
          <a:blip r:embed="rId10">
            <a:alphaModFix/>
          </a:blip>
          <a:stretch>
            <a:fillRect/>
          </a:stretch>
        </p:blipFill>
        <p:spPr>
          <a:xfrm>
            <a:off x="1076087" y="1924207"/>
            <a:ext cx="5056448" cy="758460"/>
          </a:xfrm>
          <a:prstGeom prst="rect">
            <a:avLst/>
          </a:prstGeom>
          <a:noFill/>
          <a:ln>
            <a:noFill/>
          </a:ln>
        </p:spPr>
      </p:pic>
      <p:sp>
        <p:nvSpPr>
          <p:cNvPr id="301" name="Google Shape;301;p24"/>
          <p:cNvSpPr/>
          <p:nvPr/>
        </p:nvSpPr>
        <p:spPr>
          <a:xfrm rot="5400000">
            <a:off x="3955247" y="4844848"/>
            <a:ext cx="388200" cy="8298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rot="5400000">
            <a:off x="911073" y="4875899"/>
            <a:ext cx="388200" cy="5178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5"/>
          <p:cNvSpPr/>
          <p:nvPr/>
        </p:nvSpPr>
        <p:spPr>
          <a:xfrm>
            <a:off x="50" y="0"/>
            <a:ext cx="12192000" cy="6858000"/>
          </a:xfrm>
          <a:prstGeom prst="rect">
            <a:avLst/>
          </a:prstGeom>
          <a:solidFill>
            <a:srgbClr val="E1D3C2">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308" name="Google Shape;308;p25"/>
          <p:cNvSpPr/>
          <p:nvPr/>
        </p:nvSpPr>
        <p:spPr>
          <a:xfrm>
            <a:off x="309875" y="343650"/>
            <a:ext cx="173700" cy="428700"/>
          </a:xfrm>
          <a:prstGeom prst="rect">
            <a:avLst/>
          </a:prstGeom>
          <a:solidFill>
            <a:srgbClr val="677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5562200" y="1037925"/>
            <a:ext cx="6295800" cy="5571900"/>
          </a:xfrm>
          <a:prstGeom prst="rect">
            <a:avLst/>
          </a:prstGeom>
          <a:solidFill>
            <a:srgbClr val="BDAC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pic>
        <p:nvPicPr>
          <p:cNvPr id="310" name="Google Shape;310;p25"/>
          <p:cNvPicPr preferRelativeResize="0"/>
          <p:nvPr/>
        </p:nvPicPr>
        <p:blipFill rotWithShape="1">
          <a:blip r:embed="rId3">
            <a:alphaModFix/>
          </a:blip>
          <a:srcRect r="56536"/>
          <a:stretch/>
        </p:blipFill>
        <p:spPr>
          <a:xfrm>
            <a:off x="5682488" y="1167760"/>
            <a:ext cx="6035136" cy="5291722"/>
          </a:xfrm>
          <a:prstGeom prst="rect">
            <a:avLst/>
          </a:prstGeom>
          <a:noFill/>
          <a:ln>
            <a:noFill/>
          </a:ln>
        </p:spPr>
      </p:pic>
      <p:pic>
        <p:nvPicPr>
          <p:cNvPr id="311" name="Google Shape;311;p25"/>
          <p:cNvPicPr preferRelativeResize="0"/>
          <p:nvPr/>
        </p:nvPicPr>
        <p:blipFill>
          <a:blip r:embed="rId4">
            <a:alphaModFix/>
          </a:blip>
          <a:stretch>
            <a:fillRect/>
          </a:stretch>
        </p:blipFill>
        <p:spPr>
          <a:xfrm>
            <a:off x="309882" y="1413675"/>
            <a:ext cx="4727500" cy="1458775"/>
          </a:xfrm>
          <a:prstGeom prst="rect">
            <a:avLst/>
          </a:prstGeom>
          <a:noFill/>
          <a:ln>
            <a:noFill/>
          </a:ln>
        </p:spPr>
      </p:pic>
      <p:pic>
        <p:nvPicPr>
          <p:cNvPr id="312" name="Google Shape;312;p25"/>
          <p:cNvPicPr preferRelativeResize="0"/>
          <p:nvPr/>
        </p:nvPicPr>
        <p:blipFill>
          <a:blip r:embed="rId5">
            <a:alphaModFix/>
          </a:blip>
          <a:stretch>
            <a:fillRect/>
          </a:stretch>
        </p:blipFill>
        <p:spPr>
          <a:xfrm>
            <a:off x="822581" y="3479131"/>
            <a:ext cx="430371" cy="448054"/>
          </a:xfrm>
          <a:prstGeom prst="rect">
            <a:avLst/>
          </a:prstGeom>
          <a:noFill/>
          <a:ln>
            <a:noFill/>
          </a:ln>
        </p:spPr>
      </p:pic>
      <p:pic>
        <p:nvPicPr>
          <p:cNvPr id="313" name="Google Shape;313;p25"/>
          <p:cNvPicPr preferRelativeResize="0"/>
          <p:nvPr/>
        </p:nvPicPr>
        <p:blipFill>
          <a:blip r:embed="rId5">
            <a:alphaModFix/>
          </a:blip>
          <a:stretch>
            <a:fillRect/>
          </a:stretch>
        </p:blipFill>
        <p:spPr>
          <a:xfrm>
            <a:off x="822581" y="4133339"/>
            <a:ext cx="430371" cy="448054"/>
          </a:xfrm>
          <a:prstGeom prst="rect">
            <a:avLst/>
          </a:prstGeom>
          <a:noFill/>
          <a:ln>
            <a:noFill/>
          </a:ln>
        </p:spPr>
      </p:pic>
      <p:pic>
        <p:nvPicPr>
          <p:cNvPr id="314" name="Google Shape;314;p25"/>
          <p:cNvPicPr preferRelativeResize="0"/>
          <p:nvPr/>
        </p:nvPicPr>
        <p:blipFill>
          <a:blip r:embed="rId5">
            <a:alphaModFix/>
          </a:blip>
          <a:stretch>
            <a:fillRect/>
          </a:stretch>
        </p:blipFill>
        <p:spPr>
          <a:xfrm>
            <a:off x="769300" y="4824422"/>
            <a:ext cx="430371" cy="448054"/>
          </a:xfrm>
          <a:prstGeom prst="rect">
            <a:avLst/>
          </a:prstGeom>
          <a:noFill/>
          <a:ln>
            <a:noFill/>
          </a:ln>
        </p:spPr>
      </p:pic>
      <p:pic>
        <p:nvPicPr>
          <p:cNvPr id="315" name="Google Shape;315;p25"/>
          <p:cNvPicPr preferRelativeResize="0"/>
          <p:nvPr/>
        </p:nvPicPr>
        <p:blipFill>
          <a:blip r:embed="rId6">
            <a:alphaModFix/>
          </a:blip>
          <a:stretch>
            <a:fillRect/>
          </a:stretch>
        </p:blipFill>
        <p:spPr>
          <a:xfrm>
            <a:off x="1199675" y="3406924"/>
            <a:ext cx="3729524" cy="2116975"/>
          </a:xfrm>
          <a:prstGeom prst="rect">
            <a:avLst/>
          </a:prstGeom>
          <a:noFill/>
          <a:ln>
            <a:noFill/>
          </a:ln>
        </p:spPr>
      </p:pic>
      <p:pic>
        <p:nvPicPr>
          <p:cNvPr id="316" name="Google Shape;316;p25"/>
          <p:cNvPicPr preferRelativeResize="0"/>
          <p:nvPr/>
        </p:nvPicPr>
        <p:blipFill>
          <a:blip r:embed="rId7">
            <a:alphaModFix/>
          </a:blip>
          <a:stretch>
            <a:fillRect/>
          </a:stretch>
        </p:blipFill>
        <p:spPr>
          <a:xfrm>
            <a:off x="2552200" y="283350"/>
            <a:ext cx="3122375" cy="676075"/>
          </a:xfrm>
          <a:prstGeom prst="rect">
            <a:avLst/>
          </a:prstGeom>
          <a:noFill/>
          <a:ln>
            <a:noFill/>
          </a:ln>
        </p:spPr>
      </p:pic>
      <p:pic>
        <p:nvPicPr>
          <p:cNvPr id="317" name="Google Shape;317;p25"/>
          <p:cNvPicPr preferRelativeResize="0"/>
          <p:nvPr/>
        </p:nvPicPr>
        <p:blipFill>
          <a:blip r:embed="rId8">
            <a:alphaModFix/>
          </a:blip>
          <a:stretch>
            <a:fillRect/>
          </a:stretch>
        </p:blipFill>
        <p:spPr>
          <a:xfrm>
            <a:off x="368288" y="263950"/>
            <a:ext cx="2486025" cy="723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6"/>
          <p:cNvSpPr/>
          <p:nvPr/>
        </p:nvSpPr>
        <p:spPr>
          <a:xfrm>
            <a:off x="186475" y="2039050"/>
            <a:ext cx="5691600" cy="3650100"/>
          </a:xfrm>
          <a:prstGeom prst="rect">
            <a:avLst/>
          </a:prstGeom>
          <a:solidFill>
            <a:srgbClr val="E1D3C2">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323" name="Google Shape;323;p26"/>
          <p:cNvSpPr/>
          <p:nvPr/>
        </p:nvSpPr>
        <p:spPr>
          <a:xfrm>
            <a:off x="50" y="0"/>
            <a:ext cx="12192000" cy="6858000"/>
          </a:xfrm>
          <a:prstGeom prst="rect">
            <a:avLst/>
          </a:prstGeom>
          <a:solidFill>
            <a:srgbClr val="E1D3C2">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324" name="Google Shape;324;p26"/>
          <p:cNvSpPr/>
          <p:nvPr/>
        </p:nvSpPr>
        <p:spPr>
          <a:xfrm>
            <a:off x="309875" y="343650"/>
            <a:ext cx="173700" cy="428700"/>
          </a:xfrm>
          <a:prstGeom prst="rect">
            <a:avLst/>
          </a:prstGeom>
          <a:solidFill>
            <a:srgbClr val="677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txBox="1"/>
          <p:nvPr/>
        </p:nvSpPr>
        <p:spPr>
          <a:xfrm>
            <a:off x="2710250" y="6127100"/>
            <a:ext cx="6760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b="1">
              <a:latin typeface="Malgun Gothic"/>
              <a:ea typeface="Malgun Gothic"/>
              <a:cs typeface="Malgun Gothic"/>
              <a:sym typeface="Malgun Gothic"/>
            </a:endParaRPr>
          </a:p>
        </p:txBody>
      </p:sp>
      <p:sp>
        <p:nvSpPr>
          <p:cNvPr id="326" name="Google Shape;326;p26"/>
          <p:cNvSpPr/>
          <p:nvPr/>
        </p:nvSpPr>
        <p:spPr>
          <a:xfrm>
            <a:off x="5962625" y="2039050"/>
            <a:ext cx="5737200" cy="3650100"/>
          </a:xfrm>
          <a:prstGeom prst="rect">
            <a:avLst/>
          </a:prstGeom>
          <a:solidFill>
            <a:srgbClr val="E1D3C2">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pic>
        <p:nvPicPr>
          <p:cNvPr id="327" name="Google Shape;327;p26"/>
          <p:cNvPicPr preferRelativeResize="0"/>
          <p:nvPr/>
        </p:nvPicPr>
        <p:blipFill>
          <a:blip r:embed="rId3">
            <a:alphaModFix/>
          </a:blip>
          <a:stretch>
            <a:fillRect/>
          </a:stretch>
        </p:blipFill>
        <p:spPr>
          <a:xfrm>
            <a:off x="368328" y="2610835"/>
            <a:ext cx="5465641" cy="2732807"/>
          </a:xfrm>
          <a:prstGeom prst="rect">
            <a:avLst/>
          </a:prstGeom>
          <a:noFill/>
          <a:ln w="9525" cap="flat" cmpd="sng">
            <a:solidFill>
              <a:srgbClr val="C9B59B"/>
            </a:solidFill>
            <a:prstDash val="solid"/>
            <a:round/>
            <a:headEnd type="none" w="sm" len="sm"/>
            <a:tailEnd type="none" w="sm" len="sm"/>
          </a:ln>
          <a:effectLst>
            <a:outerShdw blurRad="57150" dist="19050" dir="5400000" algn="bl" rotWithShape="0">
              <a:srgbClr val="000000">
                <a:alpha val="50000"/>
              </a:srgbClr>
            </a:outerShdw>
          </a:effectLst>
        </p:spPr>
      </p:pic>
      <p:pic>
        <p:nvPicPr>
          <p:cNvPr id="328" name="Google Shape;328;p26"/>
          <p:cNvPicPr preferRelativeResize="0"/>
          <p:nvPr/>
        </p:nvPicPr>
        <p:blipFill>
          <a:blip r:embed="rId4">
            <a:alphaModFix/>
          </a:blip>
          <a:stretch>
            <a:fillRect/>
          </a:stretch>
        </p:blipFill>
        <p:spPr>
          <a:xfrm>
            <a:off x="864168" y="2039051"/>
            <a:ext cx="3676650" cy="723900"/>
          </a:xfrm>
          <a:prstGeom prst="rect">
            <a:avLst/>
          </a:prstGeom>
          <a:noFill/>
          <a:ln>
            <a:noFill/>
          </a:ln>
        </p:spPr>
      </p:pic>
      <p:pic>
        <p:nvPicPr>
          <p:cNvPr id="329" name="Google Shape;329;p26"/>
          <p:cNvPicPr preferRelativeResize="0"/>
          <p:nvPr/>
        </p:nvPicPr>
        <p:blipFill>
          <a:blip r:embed="rId5">
            <a:alphaModFix amt="58999"/>
          </a:blip>
          <a:stretch>
            <a:fillRect/>
          </a:stretch>
        </p:blipFill>
        <p:spPr>
          <a:xfrm>
            <a:off x="2205437" y="5346986"/>
            <a:ext cx="3714750" cy="495300"/>
          </a:xfrm>
          <a:prstGeom prst="rect">
            <a:avLst/>
          </a:prstGeom>
          <a:noFill/>
          <a:ln>
            <a:noFill/>
          </a:ln>
        </p:spPr>
      </p:pic>
      <p:grpSp>
        <p:nvGrpSpPr>
          <p:cNvPr id="330" name="Google Shape;330;p26"/>
          <p:cNvGrpSpPr/>
          <p:nvPr/>
        </p:nvGrpSpPr>
        <p:grpSpPr>
          <a:xfrm>
            <a:off x="368309" y="2590926"/>
            <a:ext cx="5465700" cy="2772600"/>
            <a:chOff x="6115234" y="2746526"/>
            <a:chExt cx="5465700" cy="2772600"/>
          </a:xfrm>
        </p:grpSpPr>
        <p:sp>
          <p:nvSpPr>
            <p:cNvPr id="331" name="Google Shape;331;p26"/>
            <p:cNvSpPr/>
            <p:nvPr/>
          </p:nvSpPr>
          <p:spPr>
            <a:xfrm>
              <a:off x="6115234" y="2746526"/>
              <a:ext cx="5465700" cy="2772600"/>
            </a:xfrm>
            <a:prstGeom prst="rect">
              <a:avLst/>
            </a:prstGeom>
            <a:solidFill>
              <a:schemeClr val="l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332" name="Google Shape;332;p26"/>
            <p:cNvSpPr/>
            <p:nvPr/>
          </p:nvSpPr>
          <p:spPr>
            <a:xfrm rot="5400000">
              <a:off x="11180525" y="3071182"/>
              <a:ext cx="301800" cy="4989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rot="5400000">
              <a:off x="8509572" y="3792806"/>
              <a:ext cx="499200" cy="9147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rot="5400000">
              <a:off x="10857666" y="3453104"/>
              <a:ext cx="243300" cy="4404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rot="5400000">
              <a:off x="6946622" y="3899051"/>
              <a:ext cx="412800" cy="6249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26"/>
          <p:cNvSpPr/>
          <p:nvPr/>
        </p:nvSpPr>
        <p:spPr>
          <a:xfrm>
            <a:off x="2130125" y="1173675"/>
            <a:ext cx="7884000" cy="653700"/>
          </a:xfrm>
          <a:prstGeom prst="rect">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7" name="Google Shape;337;p26"/>
          <p:cNvPicPr preferRelativeResize="0"/>
          <p:nvPr/>
        </p:nvPicPr>
        <p:blipFill>
          <a:blip r:embed="rId6">
            <a:alphaModFix/>
          </a:blip>
          <a:stretch>
            <a:fillRect/>
          </a:stretch>
        </p:blipFill>
        <p:spPr>
          <a:xfrm>
            <a:off x="1929726" y="1117024"/>
            <a:ext cx="8359424" cy="978754"/>
          </a:xfrm>
          <a:prstGeom prst="rect">
            <a:avLst/>
          </a:prstGeom>
          <a:noFill/>
          <a:ln>
            <a:noFill/>
          </a:ln>
        </p:spPr>
      </p:pic>
      <p:pic>
        <p:nvPicPr>
          <p:cNvPr id="338" name="Google Shape;338;p26"/>
          <p:cNvPicPr preferRelativeResize="0"/>
          <p:nvPr/>
        </p:nvPicPr>
        <p:blipFill>
          <a:blip r:embed="rId7">
            <a:alphaModFix/>
          </a:blip>
          <a:stretch>
            <a:fillRect/>
          </a:stretch>
        </p:blipFill>
        <p:spPr>
          <a:xfrm>
            <a:off x="368288" y="263950"/>
            <a:ext cx="2486025" cy="723900"/>
          </a:xfrm>
          <a:prstGeom prst="rect">
            <a:avLst/>
          </a:prstGeom>
          <a:noFill/>
          <a:ln>
            <a:noFill/>
          </a:ln>
        </p:spPr>
      </p:pic>
      <p:pic>
        <p:nvPicPr>
          <p:cNvPr id="339" name="Google Shape;339;p26"/>
          <p:cNvPicPr preferRelativeResize="0"/>
          <p:nvPr/>
        </p:nvPicPr>
        <p:blipFill>
          <a:blip r:embed="rId8">
            <a:alphaModFix/>
          </a:blip>
          <a:stretch>
            <a:fillRect/>
          </a:stretch>
        </p:blipFill>
        <p:spPr>
          <a:xfrm>
            <a:off x="2501614" y="301001"/>
            <a:ext cx="3122375" cy="661003"/>
          </a:xfrm>
          <a:prstGeom prst="rect">
            <a:avLst/>
          </a:prstGeom>
          <a:noFill/>
          <a:ln>
            <a:noFill/>
          </a:ln>
        </p:spPr>
      </p:pic>
      <p:pic>
        <p:nvPicPr>
          <p:cNvPr id="340" name="Google Shape;340;p26"/>
          <p:cNvPicPr preferRelativeResize="0"/>
          <p:nvPr/>
        </p:nvPicPr>
        <p:blipFill>
          <a:blip r:embed="rId9">
            <a:alphaModFix/>
          </a:blip>
          <a:stretch>
            <a:fillRect/>
          </a:stretch>
        </p:blipFill>
        <p:spPr>
          <a:xfrm>
            <a:off x="6571706" y="2071725"/>
            <a:ext cx="4395842" cy="744099"/>
          </a:xfrm>
          <a:prstGeom prst="rect">
            <a:avLst/>
          </a:prstGeom>
          <a:noFill/>
          <a:ln>
            <a:noFill/>
          </a:ln>
        </p:spPr>
      </p:pic>
      <p:pic>
        <p:nvPicPr>
          <p:cNvPr id="341" name="Google Shape;341;p26"/>
          <p:cNvPicPr preferRelativeResize="0"/>
          <p:nvPr/>
        </p:nvPicPr>
        <p:blipFill>
          <a:blip r:embed="rId10">
            <a:alphaModFix/>
          </a:blip>
          <a:stretch>
            <a:fillRect/>
          </a:stretch>
        </p:blipFill>
        <p:spPr>
          <a:xfrm>
            <a:off x="6099225" y="2652100"/>
            <a:ext cx="5465700" cy="2691550"/>
          </a:xfrm>
          <a:prstGeom prst="rect">
            <a:avLst/>
          </a:prstGeom>
          <a:noFill/>
          <a:ln>
            <a:noFill/>
          </a:ln>
        </p:spPr>
      </p:pic>
      <p:grpSp>
        <p:nvGrpSpPr>
          <p:cNvPr id="342" name="Google Shape;342;p26"/>
          <p:cNvGrpSpPr/>
          <p:nvPr/>
        </p:nvGrpSpPr>
        <p:grpSpPr>
          <a:xfrm>
            <a:off x="6099181" y="2651912"/>
            <a:ext cx="5465590" cy="2691629"/>
            <a:chOff x="2601813" y="2572926"/>
            <a:chExt cx="6372380" cy="3232800"/>
          </a:xfrm>
        </p:grpSpPr>
        <p:sp>
          <p:nvSpPr>
            <p:cNvPr id="343" name="Google Shape;343;p26"/>
            <p:cNvSpPr/>
            <p:nvPr/>
          </p:nvSpPr>
          <p:spPr>
            <a:xfrm>
              <a:off x="2601813" y="2572926"/>
              <a:ext cx="6372300" cy="3232800"/>
            </a:xfrm>
            <a:prstGeom prst="rect">
              <a:avLst/>
            </a:prstGeom>
            <a:solidFill>
              <a:schemeClr val="l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344" name="Google Shape;344;p26"/>
            <p:cNvSpPr/>
            <p:nvPr/>
          </p:nvSpPr>
          <p:spPr>
            <a:xfrm rot="5400000">
              <a:off x="6379241" y="5265363"/>
              <a:ext cx="420600" cy="6543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rot="5400000">
              <a:off x="4647969" y="2901208"/>
              <a:ext cx="513600" cy="8907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6"/>
            <p:cNvSpPr/>
            <p:nvPr/>
          </p:nvSpPr>
          <p:spPr>
            <a:xfrm rot="5400000">
              <a:off x="3191548" y="5059154"/>
              <a:ext cx="582300" cy="8907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6"/>
            <p:cNvSpPr/>
            <p:nvPr/>
          </p:nvSpPr>
          <p:spPr>
            <a:xfrm rot="5400000">
              <a:off x="8436742" y="3132132"/>
              <a:ext cx="420600" cy="6543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rot="5400000">
              <a:off x="2786912" y="2525258"/>
              <a:ext cx="420600" cy="6543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9" name="Google Shape;349;p26"/>
          <p:cNvPicPr preferRelativeResize="0"/>
          <p:nvPr/>
        </p:nvPicPr>
        <p:blipFill>
          <a:blip r:embed="rId11">
            <a:alphaModFix amt="50000"/>
          </a:blip>
          <a:stretch>
            <a:fillRect/>
          </a:stretch>
        </p:blipFill>
        <p:spPr>
          <a:xfrm>
            <a:off x="6850008" y="5343556"/>
            <a:ext cx="4867156" cy="50216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27" descr="꽃, 벽, 꽃다발, 식물이(가) 표시된 사진&#10;&#10;자동 생성된 설명"/>
          <p:cNvPicPr preferRelativeResize="0"/>
          <p:nvPr/>
        </p:nvPicPr>
        <p:blipFill rotWithShape="1">
          <a:blip r:embed="rId3">
            <a:alphaModFix/>
          </a:blip>
          <a:srcRect t="48723" b="13736"/>
          <a:stretch/>
        </p:blipFill>
        <p:spPr>
          <a:xfrm>
            <a:off x="20" y="0"/>
            <a:ext cx="12191978" cy="6856719"/>
          </a:xfrm>
          <a:prstGeom prst="rect">
            <a:avLst/>
          </a:prstGeom>
          <a:noFill/>
          <a:ln>
            <a:noFill/>
          </a:ln>
        </p:spPr>
      </p:pic>
      <p:sp>
        <p:nvSpPr>
          <p:cNvPr id="355" name="Google Shape;355;p27"/>
          <p:cNvSpPr/>
          <p:nvPr/>
        </p:nvSpPr>
        <p:spPr>
          <a:xfrm>
            <a:off x="7774825" y="0"/>
            <a:ext cx="4417200" cy="6858000"/>
          </a:xfrm>
          <a:prstGeom prst="rect">
            <a:avLst/>
          </a:prstGeom>
          <a:solidFill>
            <a:schemeClr val="l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356" name="Google Shape;356;p27"/>
          <p:cNvSpPr/>
          <p:nvPr/>
        </p:nvSpPr>
        <p:spPr>
          <a:xfrm>
            <a:off x="7774813" y="-625"/>
            <a:ext cx="4417200" cy="6858000"/>
          </a:xfrm>
          <a:prstGeom prst="rect">
            <a:avLst/>
          </a:prstGeom>
          <a:solidFill>
            <a:schemeClr val="l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pic>
        <p:nvPicPr>
          <p:cNvPr id="357" name="Google Shape;357;p27"/>
          <p:cNvPicPr preferRelativeResize="0"/>
          <p:nvPr/>
        </p:nvPicPr>
        <p:blipFill>
          <a:blip r:embed="rId4">
            <a:alphaModFix/>
          </a:blip>
          <a:stretch>
            <a:fillRect/>
          </a:stretch>
        </p:blipFill>
        <p:spPr>
          <a:xfrm>
            <a:off x="7493985" y="2090560"/>
            <a:ext cx="6086100" cy="2476900"/>
          </a:xfrm>
          <a:prstGeom prst="rect">
            <a:avLst/>
          </a:prstGeom>
          <a:noFill/>
          <a:ln>
            <a:noFill/>
          </a:ln>
        </p:spPr>
      </p:pic>
      <p:pic>
        <p:nvPicPr>
          <p:cNvPr id="358" name="Google Shape;358;p27"/>
          <p:cNvPicPr preferRelativeResize="0"/>
          <p:nvPr/>
        </p:nvPicPr>
        <p:blipFill>
          <a:blip r:embed="rId5">
            <a:alphaModFix amt="60000"/>
          </a:blip>
          <a:stretch>
            <a:fillRect/>
          </a:stretch>
        </p:blipFill>
        <p:spPr>
          <a:xfrm>
            <a:off x="7969663" y="4313975"/>
            <a:ext cx="2371725" cy="723900"/>
          </a:xfrm>
          <a:prstGeom prst="rect">
            <a:avLst/>
          </a:prstGeom>
          <a:noFill/>
          <a:ln>
            <a:noFill/>
          </a:ln>
        </p:spPr>
      </p:pic>
      <p:pic>
        <p:nvPicPr>
          <p:cNvPr id="359" name="Google Shape;359;p27"/>
          <p:cNvPicPr preferRelativeResize="0"/>
          <p:nvPr/>
        </p:nvPicPr>
        <p:blipFill>
          <a:blip r:embed="rId6">
            <a:alphaModFix amt="60000"/>
          </a:blip>
          <a:stretch>
            <a:fillRect/>
          </a:stretch>
        </p:blipFill>
        <p:spPr>
          <a:xfrm>
            <a:off x="7944642" y="4801175"/>
            <a:ext cx="2819400" cy="723900"/>
          </a:xfrm>
          <a:prstGeom prst="rect">
            <a:avLst/>
          </a:prstGeom>
          <a:noFill/>
          <a:ln>
            <a:noFill/>
          </a:ln>
        </p:spPr>
      </p:pic>
      <p:pic>
        <p:nvPicPr>
          <p:cNvPr id="360" name="Google Shape;360;p27"/>
          <p:cNvPicPr preferRelativeResize="0"/>
          <p:nvPr/>
        </p:nvPicPr>
        <p:blipFill>
          <a:blip r:embed="rId7">
            <a:alphaModFix/>
          </a:blip>
          <a:stretch>
            <a:fillRect/>
          </a:stretch>
        </p:blipFill>
        <p:spPr>
          <a:xfrm>
            <a:off x="7809461" y="3137923"/>
            <a:ext cx="12191975" cy="149879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8"/>
          <p:cNvSpPr/>
          <p:nvPr/>
        </p:nvSpPr>
        <p:spPr>
          <a:xfrm>
            <a:off x="-10888" y="0"/>
            <a:ext cx="12202800" cy="6858000"/>
          </a:xfrm>
          <a:prstGeom prst="rect">
            <a:avLst/>
          </a:prstGeom>
          <a:solidFill>
            <a:srgbClr val="E1D3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Malgun Gothic"/>
              <a:ea typeface="Malgun Gothic"/>
              <a:cs typeface="Malgun Gothic"/>
              <a:sym typeface="Malgun Gothic"/>
            </a:endParaRPr>
          </a:p>
        </p:txBody>
      </p:sp>
      <p:sp>
        <p:nvSpPr>
          <p:cNvPr id="366" name="Google Shape;366;p28"/>
          <p:cNvSpPr/>
          <p:nvPr/>
        </p:nvSpPr>
        <p:spPr>
          <a:xfrm>
            <a:off x="359750" y="853575"/>
            <a:ext cx="11338800" cy="5828700"/>
          </a:xfrm>
          <a:prstGeom prst="rect">
            <a:avLst/>
          </a:prstGeom>
          <a:solidFill>
            <a:schemeClr val="l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367" name="Google Shape;367;p28"/>
          <p:cNvSpPr txBox="1"/>
          <p:nvPr/>
        </p:nvSpPr>
        <p:spPr>
          <a:xfrm>
            <a:off x="679975" y="2508050"/>
            <a:ext cx="154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lgun Gothic"/>
              <a:ea typeface="Malgun Gothic"/>
              <a:cs typeface="Malgun Gothic"/>
              <a:sym typeface="Malgun Gothic"/>
            </a:endParaRPr>
          </a:p>
        </p:txBody>
      </p:sp>
      <p:sp>
        <p:nvSpPr>
          <p:cNvPr id="368" name="Google Shape;368;p28"/>
          <p:cNvSpPr txBox="1"/>
          <p:nvPr/>
        </p:nvSpPr>
        <p:spPr>
          <a:xfrm>
            <a:off x="8782800" y="1626575"/>
            <a:ext cx="36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lgun Gothic"/>
              <a:ea typeface="Malgun Gothic"/>
              <a:cs typeface="Malgun Gothic"/>
              <a:sym typeface="Malgun Gothic"/>
            </a:endParaRPr>
          </a:p>
        </p:txBody>
      </p:sp>
      <p:pic>
        <p:nvPicPr>
          <p:cNvPr id="369" name="Google Shape;369;p28"/>
          <p:cNvPicPr preferRelativeResize="0"/>
          <p:nvPr/>
        </p:nvPicPr>
        <p:blipFill>
          <a:blip r:embed="rId3">
            <a:alphaModFix/>
          </a:blip>
          <a:stretch>
            <a:fillRect/>
          </a:stretch>
        </p:blipFill>
        <p:spPr>
          <a:xfrm>
            <a:off x="6502800" y="1488399"/>
            <a:ext cx="4626151" cy="4746075"/>
          </a:xfrm>
          <a:prstGeom prst="rect">
            <a:avLst/>
          </a:prstGeom>
          <a:noFill/>
          <a:ln>
            <a:noFill/>
          </a:ln>
        </p:spPr>
      </p:pic>
      <p:sp>
        <p:nvSpPr>
          <p:cNvPr id="370" name="Google Shape;370;p28"/>
          <p:cNvSpPr/>
          <p:nvPr/>
        </p:nvSpPr>
        <p:spPr>
          <a:xfrm>
            <a:off x="10178951" y="1999239"/>
            <a:ext cx="705900" cy="5475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8"/>
          <p:cNvSpPr/>
          <p:nvPr/>
        </p:nvSpPr>
        <p:spPr>
          <a:xfrm>
            <a:off x="7452841" y="2316564"/>
            <a:ext cx="346200" cy="3504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8"/>
          <p:cNvSpPr/>
          <p:nvPr/>
        </p:nvSpPr>
        <p:spPr>
          <a:xfrm>
            <a:off x="9201585" y="3905682"/>
            <a:ext cx="843600" cy="5475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8"/>
          <p:cNvSpPr/>
          <p:nvPr/>
        </p:nvSpPr>
        <p:spPr>
          <a:xfrm>
            <a:off x="6978082" y="1966107"/>
            <a:ext cx="705900" cy="3504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8"/>
          <p:cNvSpPr/>
          <p:nvPr/>
        </p:nvSpPr>
        <p:spPr>
          <a:xfrm>
            <a:off x="8925431" y="2894912"/>
            <a:ext cx="997800" cy="4323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8"/>
          <p:cNvSpPr/>
          <p:nvPr/>
        </p:nvSpPr>
        <p:spPr>
          <a:xfrm>
            <a:off x="7513701" y="4752825"/>
            <a:ext cx="620700" cy="924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8"/>
          <p:cNvSpPr/>
          <p:nvPr/>
        </p:nvSpPr>
        <p:spPr>
          <a:xfrm>
            <a:off x="10858291" y="1621614"/>
            <a:ext cx="221100" cy="5475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txBox="1"/>
          <p:nvPr/>
        </p:nvSpPr>
        <p:spPr>
          <a:xfrm>
            <a:off x="6168373" y="949425"/>
            <a:ext cx="5295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b="1">
              <a:latin typeface="Malgun Gothic"/>
              <a:ea typeface="Malgun Gothic"/>
              <a:cs typeface="Malgun Gothic"/>
              <a:sym typeface="Malgun Gothic"/>
            </a:endParaRPr>
          </a:p>
        </p:txBody>
      </p:sp>
      <p:pic>
        <p:nvPicPr>
          <p:cNvPr id="378" name="Google Shape;378;p28"/>
          <p:cNvPicPr preferRelativeResize="0"/>
          <p:nvPr/>
        </p:nvPicPr>
        <p:blipFill>
          <a:blip r:embed="rId4">
            <a:alphaModFix/>
          </a:blip>
          <a:stretch>
            <a:fillRect/>
          </a:stretch>
        </p:blipFill>
        <p:spPr>
          <a:xfrm>
            <a:off x="678577" y="1520326"/>
            <a:ext cx="4682225" cy="4682225"/>
          </a:xfrm>
          <a:prstGeom prst="rect">
            <a:avLst/>
          </a:prstGeom>
          <a:noFill/>
          <a:ln>
            <a:noFill/>
          </a:ln>
        </p:spPr>
      </p:pic>
      <p:sp>
        <p:nvSpPr>
          <p:cNvPr id="379" name="Google Shape;379;p28"/>
          <p:cNvSpPr/>
          <p:nvPr/>
        </p:nvSpPr>
        <p:spPr>
          <a:xfrm>
            <a:off x="1379275" y="3252474"/>
            <a:ext cx="932400" cy="9324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0" name="Google Shape;380;p28"/>
          <p:cNvPicPr preferRelativeResize="0"/>
          <p:nvPr/>
        </p:nvPicPr>
        <p:blipFill>
          <a:blip r:embed="rId5">
            <a:alphaModFix/>
          </a:blip>
          <a:stretch>
            <a:fillRect/>
          </a:stretch>
        </p:blipFill>
        <p:spPr>
          <a:xfrm>
            <a:off x="5685325" y="3662546"/>
            <a:ext cx="620700" cy="620700"/>
          </a:xfrm>
          <a:prstGeom prst="rect">
            <a:avLst/>
          </a:prstGeom>
          <a:noFill/>
          <a:ln>
            <a:noFill/>
          </a:ln>
        </p:spPr>
      </p:pic>
      <p:pic>
        <p:nvPicPr>
          <p:cNvPr id="381" name="Google Shape;381;p28"/>
          <p:cNvPicPr preferRelativeResize="0"/>
          <p:nvPr/>
        </p:nvPicPr>
        <p:blipFill>
          <a:blip r:embed="rId6">
            <a:alphaModFix/>
          </a:blip>
          <a:stretch>
            <a:fillRect/>
          </a:stretch>
        </p:blipFill>
        <p:spPr>
          <a:xfrm>
            <a:off x="7072872" y="853575"/>
            <a:ext cx="5101016" cy="1184350"/>
          </a:xfrm>
          <a:prstGeom prst="rect">
            <a:avLst/>
          </a:prstGeom>
          <a:noFill/>
          <a:ln>
            <a:noFill/>
          </a:ln>
        </p:spPr>
      </p:pic>
      <p:pic>
        <p:nvPicPr>
          <p:cNvPr id="382" name="Google Shape;382;p28"/>
          <p:cNvPicPr preferRelativeResize="0"/>
          <p:nvPr/>
        </p:nvPicPr>
        <p:blipFill>
          <a:blip r:embed="rId7">
            <a:alphaModFix/>
          </a:blip>
          <a:stretch>
            <a:fillRect/>
          </a:stretch>
        </p:blipFill>
        <p:spPr>
          <a:xfrm>
            <a:off x="2391374" y="209063"/>
            <a:ext cx="5295000" cy="681822"/>
          </a:xfrm>
          <a:prstGeom prst="rect">
            <a:avLst/>
          </a:prstGeom>
          <a:noFill/>
          <a:ln>
            <a:noFill/>
          </a:ln>
        </p:spPr>
      </p:pic>
      <p:pic>
        <p:nvPicPr>
          <p:cNvPr id="383" name="Google Shape;383;p28"/>
          <p:cNvPicPr preferRelativeResize="0"/>
          <p:nvPr/>
        </p:nvPicPr>
        <p:blipFill>
          <a:blip r:embed="rId8">
            <a:alphaModFix/>
          </a:blip>
          <a:stretch>
            <a:fillRect/>
          </a:stretch>
        </p:blipFill>
        <p:spPr>
          <a:xfrm>
            <a:off x="1177425" y="1005875"/>
            <a:ext cx="3684509" cy="620700"/>
          </a:xfrm>
          <a:prstGeom prst="rect">
            <a:avLst/>
          </a:prstGeom>
          <a:noFill/>
          <a:ln>
            <a:noFill/>
          </a:ln>
        </p:spPr>
      </p:pic>
      <p:sp>
        <p:nvSpPr>
          <p:cNvPr id="384" name="Google Shape;384;p28"/>
          <p:cNvSpPr/>
          <p:nvPr/>
        </p:nvSpPr>
        <p:spPr>
          <a:xfrm>
            <a:off x="386075" y="258376"/>
            <a:ext cx="173700" cy="428700"/>
          </a:xfrm>
          <a:prstGeom prst="rect">
            <a:avLst/>
          </a:prstGeom>
          <a:solidFill>
            <a:srgbClr val="677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5" name="Google Shape;385;p28"/>
          <p:cNvPicPr preferRelativeResize="0"/>
          <p:nvPr/>
        </p:nvPicPr>
        <p:blipFill>
          <a:blip r:embed="rId9">
            <a:alphaModFix/>
          </a:blip>
          <a:stretch>
            <a:fillRect/>
          </a:stretch>
        </p:blipFill>
        <p:spPr>
          <a:xfrm>
            <a:off x="423525" y="189137"/>
            <a:ext cx="5837749" cy="754985"/>
          </a:xfrm>
          <a:prstGeom prst="rect">
            <a:avLst/>
          </a:prstGeom>
          <a:noFill/>
          <a:ln>
            <a:noFill/>
          </a:ln>
        </p:spPr>
      </p:pic>
      <p:pic>
        <p:nvPicPr>
          <p:cNvPr id="386" name="Google Shape;386;p28"/>
          <p:cNvPicPr preferRelativeResize="0"/>
          <p:nvPr/>
        </p:nvPicPr>
        <p:blipFill>
          <a:blip r:embed="rId10">
            <a:alphaModFix amt="90000"/>
          </a:blip>
          <a:stretch>
            <a:fillRect/>
          </a:stretch>
        </p:blipFill>
        <p:spPr>
          <a:xfrm>
            <a:off x="6502800" y="6223759"/>
            <a:ext cx="4591080" cy="453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0"/>
        <p:cNvGrpSpPr/>
        <p:nvPr/>
      </p:nvGrpSpPr>
      <p:grpSpPr>
        <a:xfrm>
          <a:off x="0" y="0"/>
          <a:ext cx="0" cy="0"/>
          <a:chOff x="0" y="0"/>
          <a:chExt cx="0" cy="0"/>
        </a:xfrm>
      </p:grpSpPr>
      <p:sp>
        <p:nvSpPr>
          <p:cNvPr id="391" name="Google Shape;391;p29"/>
          <p:cNvSpPr/>
          <p:nvPr/>
        </p:nvSpPr>
        <p:spPr>
          <a:xfrm>
            <a:off x="0" y="0"/>
            <a:ext cx="6096000" cy="6858000"/>
          </a:xfrm>
          <a:prstGeom prst="rect">
            <a:avLst/>
          </a:prstGeom>
          <a:solidFill>
            <a:srgbClr val="4D5525">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392" name="Google Shape;392;p29"/>
          <p:cNvSpPr/>
          <p:nvPr/>
        </p:nvSpPr>
        <p:spPr>
          <a:xfrm>
            <a:off x="6096000" y="0"/>
            <a:ext cx="6096000" cy="6858000"/>
          </a:xfrm>
          <a:prstGeom prst="rect">
            <a:avLst/>
          </a:prstGeom>
          <a:solidFill>
            <a:srgbClr val="E1D3C2">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393" name="Google Shape;393;p29"/>
          <p:cNvSpPr txBox="1"/>
          <p:nvPr/>
        </p:nvSpPr>
        <p:spPr>
          <a:xfrm>
            <a:off x="5821725" y="5922275"/>
            <a:ext cx="320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lgun Gothic"/>
              <a:ea typeface="Malgun Gothic"/>
              <a:cs typeface="Malgun Gothic"/>
              <a:sym typeface="Malgun Gothic"/>
            </a:endParaRPr>
          </a:p>
        </p:txBody>
      </p:sp>
      <p:sp>
        <p:nvSpPr>
          <p:cNvPr id="394" name="Google Shape;394;p29"/>
          <p:cNvSpPr txBox="1"/>
          <p:nvPr/>
        </p:nvSpPr>
        <p:spPr>
          <a:xfrm>
            <a:off x="1401825" y="1899765"/>
            <a:ext cx="44199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a:solidFill>
                  <a:schemeClr val="dk1"/>
                </a:solidFill>
              </a:rPr>
              <a:t>사진 </a:t>
            </a:r>
            <a:endParaRPr>
              <a:solidFill>
                <a:schemeClr val="dk1"/>
              </a:solidFill>
            </a:endParaRPr>
          </a:p>
        </p:txBody>
      </p:sp>
      <p:pic>
        <p:nvPicPr>
          <p:cNvPr id="395" name="Google Shape;395;p29"/>
          <p:cNvPicPr preferRelativeResize="0"/>
          <p:nvPr/>
        </p:nvPicPr>
        <p:blipFill rotWithShape="1">
          <a:blip r:embed="rId3">
            <a:alphaModFix/>
          </a:blip>
          <a:srcRect l="16736"/>
          <a:stretch/>
        </p:blipFill>
        <p:spPr>
          <a:xfrm>
            <a:off x="401275" y="1710076"/>
            <a:ext cx="2334342" cy="4543800"/>
          </a:xfrm>
          <a:prstGeom prst="rect">
            <a:avLst/>
          </a:prstGeom>
          <a:noFill/>
          <a:ln>
            <a:noFill/>
          </a:ln>
        </p:spPr>
      </p:pic>
      <p:pic>
        <p:nvPicPr>
          <p:cNvPr id="396" name="Google Shape;396;p29"/>
          <p:cNvPicPr preferRelativeResize="0"/>
          <p:nvPr/>
        </p:nvPicPr>
        <p:blipFill rotWithShape="1">
          <a:blip r:embed="rId4">
            <a:alphaModFix/>
          </a:blip>
          <a:srcRect t="32623"/>
          <a:stretch/>
        </p:blipFill>
        <p:spPr>
          <a:xfrm>
            <a:off x="6986549" y="1693215"/>
            <a:ext cx="4314889" cy="1941099"/>
          </a:xfrm>
          <a:prstGeom prst="rect">
            <a:avLst/>
          </a:prstGeom>
          <a:noFill/>
          <a:ln>
            <a:noFill/>
          </a:ln>
        </p:spPr>
      </p:pic>
      <p:pic>
        <p:nvPicPr>
          <p:cNvPr id="397" name="Google Shape;397;p29"/>
          <p:cNvPicPr preferRelativeResize="0"/>
          <p:nvPr/>
        </p:nvPicPr>
        <p:blipFill>
          <a:blip r:embed="rId5">
            <a:alphaModFix/>
          </a:blip>
          <a:stretch>
            <a:fillRect/>
          </a:stretch>
        </p:blipFill>
        <p:spPr>
          <a:xfrm>
            <a:off x="6986561" y="3634311"/>
            <a:ext cx="2559665" cy="2694232"/>
          </a:xfrm>
          <a:prstGeom prst="rect">
            <a:avLst/>
          </a:prstGeom>
          <a:noFill/>
          <a:ln>
            <a:noFill/>
          </a:ln>
        </p:spPr>
      </p:pic>
      <p:pic>
        <p:nvPicPr>
          <p:cNvPr id="398" name="Google Shape;398;p29"/>
          <p:cNvPicPr preferRelativeResize="0"/>
          <p:nvPr/>
        </p:nvPicPr>
        <p:blipFill rotWithShape="1">
          <a:blip r:embed="rId6">
            <a:alphaModFix/>
          </a:blip>
          <a:srcRect l="25323" r="29211"/>
          <a:stretch/>
        </p:blipFill>
        <p:spPr>
          <a:xfrm>
            <a:off x="3782842" y="1710076"/>
            <a:ext cx="1911882" cy="4543798"/>
          </a:xfrm>
          <a:prstGeom prst="rect">
            <a:avLst/>
          </a:prstGeom>
          <a:noFill/>
          <a:ln>
            <a:noFill/>
          </a:ln>
        </p:spPr>
      </p:pic>
      <p:pic>
        <p:nvPicPr>
          <p:cNvPr id="399" name="Google Shape;399;p29"/>
          <p:cNvPicPr preferRelativeResize="0"/>
          <p:nvPr/>
        </p:nvPicPr>
        <p:blipFill rotWithShape="1">
          <a:blip r:embed="rId7">
            <a:alphaModFix/>
          </a:blip>
          <a:srcRect t="25645"/>
          <a:stretch/>
        </p:blipFill>
        <p:spPr>
          <a:xfrm>
            <a:off x="9546227" y="3559636"/>
            <a:ext cx="1755223" cy="2694234"/>
          </a:xfrm>
          <a:prstGeom prst="rect">
            <a:avLst/>
          </a:prstGeom>
          <a:noFill/>
          <a:ln>
            <a:noFill/>
          </a:ln>
        </p:spPr>
      </p:pic>
      <p:pic>
        <p:nvPicPr>
          <p:cNvPr id="400" name="Google Shape;400;p29"/>
          <p:cNvPicPr preferRelativeResize="0"/>
          <p:nvPr/>
        </p:nvPicPr>
        <p:blipFill rotWithShape="1">
          <a:blip r:embed="rId8">
            <a:alphaModFix/>
          </a:blip>
          <a:srcRect l="21399" r="25474"/>
          <a:stretch/>
        </p:blipFill>
        <p:spPr>
          <a:xfrm>
            <a:off x="2078276" y="1710076"/>
            <a:ext cx="1845712" cy="4543796"/>
          </a:xfrm>
          <a:prstGeom prst="rect">
            <a:avLst/>
          </a:prstGeom>
          <a:noFill/>
          <a:ln>
            <a:noFill/>
          </a:ln>
        </p:spPr>
      </p:pic>
      <p:pic>
        <p:nvPicPr>
          <p:cNvPr id="401" name="Google Shape;401;p29"/>
          <p:cNvPicPr preferRelativeResize="0"/>
          <p:nvPr/>
        </p:nvPicPr>
        <p:blipFill>
          <a:blip r:embed="rId9">
            <a:alphaModFix/>
          </a:blip>
          <a:stretch>
            <a:fillRect/>
          </a:stretch>
        </p:blipFill>
        <p:spPr>
          <a:xfrm>
            <a:off x="7134425" y="874987"/>
            <a:ext cx="6355549" cy="1475640"/>
          </a:xfrm>
          <a:prstGeom prst="rect">
            <a:avLst/>
          </a:prstGeom>
          <a:noFill/>
          <a:ln>
            <a:noFill/>
          </a:ln>
        </p:spPr>
      </p:pic>
      <p:sp>
        <p:nvSpPr>
          <p:cNvPr id="402" name="Google Shape;402;p29"/>
          <p:cNvSpPr/>
          <p:nvPr/>
        </p:nvSpPr>
        <p:spPr>
          <a:xfrm>
            <a:off x="394854" y="276553"/>
            <a:ext cx="173700" cy="428700"/>
          </a:xfrm>
          <a:prstGeom prst="rect">
            <a:avLst/>
          </a:prstGeom>
          <a:solidFill>
            <a:srgbClr val="E1D3C2">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29"/>
          <p:cNvPicPr preferRelativeResize="0"/>
          <p:nvPr/>
        </p:nvPicPr>
        <p:blipFill>
          <a:blip r:embed="rId10">
            <a:alphaModFix/>
          </a:blip>
          <a:stretch>
            <a:fillRect/>
          </a:stretch>
        </p:blipFill>
        <p:spPr>
          <a:xfrm>
            <a:off x="2355686" y="186250"/>
            <a:ext cx="6096202" cy="788375"/>
          </a:xfrm>
          <a:prstGeom prst="rect">
            <a:avLst/>
          </a:prstGeom>
          <a:noFill/>
          <a:ln>
            <a:noFill/>
          </a:ln>
        </p:spPr>
      </p:pic>
      <p:pic>
        <p:nvPicPr>
          <p:cNvPr id="404" name="Google Shape;404;p29"/>
          <p:cNvPicPr preferRelativeResize="0"/>
          <p:nvPr/>
        </p:nvPicPr>
        <p:blipFill>
          <a:blip r:embed="rId11">
            <a:alphaModFix/>
          </a:blip>
          <a:stretch>
            <a:fillRect/>
          </a:stretch>
        </p:blipFill>
        <p:spPr>
          <a:xfrm>
            <a:off x="400437" y="169475"/>
            <a:ext cx="6355538" cy="821925"/>
          </a:xfrm>
          <a:prstGeom prst="rect">
            <a:avLst/>
          </a:prstGeom>
          <a:noFill/>
          <a:ln>
            <a:noFill/>
          </a:ln>
        </p:spPr>
      </p:pic>
      <p:pic>
        <p:nvPicPr>
          <p:cNvPr id="405" name="Google Shape;405;p29"/>
          <p:cNvPicPr preferRelativeResize="0"/>
          <p:nvPr/>
        </p:nvPicPr>
        <p:blipFill>
          <a:blip r:embed="rId12">
            <a:alphaModFix/>
          </a:blip>
          <a:stretch>
            <a:fillRect/>
          </a:stretch>
        </p:blipFill>
        <p:spPr>
          <a:xfrm>
            <a:off x="1401824" y="1106750"/>
            <a:ext cx="6095993" cy="788375"/>
          </a:xfrm>
          <a:prstGeom prst="rect">
            <a:avLst/>
          </a:prstGeom>
          <a:noFill/>
          <a:ln>
            <a:noFill/>
          </a:ln>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sp>
        <p:nvSpPr>
          <p:cNvPr id="410" name="Google Shape;410;p30"/>
          <p:cNvSpPr/>
          <p:nvPr/>
        </p:nvSpPr>
        <p:spPr>
          <a:xfrm>
            <a:off x="-10888" y="0"/>
            <a:ext cx="12202800" cy="6858000"/>
          </a:xfrm>
          <a:prstGeom prst="rect">
            <a:avLst/>
          </a:prstGeom>
          <a:solidFill>
            <a:srgbClr val="E1D3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411" name="Google Shape;411;p30"/>
          <p:cNvSpPr/>
          <p:nvPr/>
        </p:nvSpPr>
        <p:spPr>
          <a:xfrm flipH="1">
            <a:off x="-12600" y="761999"/>
            <a:ext cx="7632600" cy="45600"/>
          </a:xfrm>
          <a:prstGeom prst="rect">
            <a:avLst/>
          </a:prstGeom>
          <a:gradFill>
            <a:gsLst>
              <a:gs pos="0">
                <a:srgbClr val="F5F7FC">
                  <a:alpha val="0"/>
                </a:srgbClr>
              </a:gs>
              <a:gs pos="73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412" name="Google Shape;412;p30"/>
          <p:cNvSpPr/>
          <p:nvPr/>
        </p:nvSpPr>
        <p:spPr>
          <a:xfrm flipH="1">
            <a:off x="7772400" y="5676899"/>
            <a:ext cx="4038600" cy="133500"/>
          </a:xfrm>
          <a:prstGeom prst="rect">
            <a:avLst/>
          </a:prstGeom>
          <a:solidFill>
            <a:srgbClr val="E1D3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413" name="Google Shape;413;p30"/>
          <p:cNvSpPr/>
          <p:nvPr/>
        </p:nvSpPr>
        <p:spPr>
          <a:xfrm flipH="1">
            <a:off x="7772400" y="5916931"/>
            <a:ext cx="4038600" cy="45600"/>
          </a:xfrm>
          <a:prstGeom prst="rect">
            <a:avLst/>
          </a:prstGeom>
          <a:solidFill>
            <a:srgbClr val="E1D3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pic>
        <p:nvPicPr>
          <p:cNvPr id="414" name="Google Shape;414;p30"/>
          <p:cNvPicPr preferRelativeResize="0"/>
          <p:nvPr/>
        </p:nvPicPr>
        <p:blipFill>
          <a:blip r:embed="rId3">
            <a:alphaModFix/>
          </a:blip>
          <a:stretch>
            <a:fillRect/>
          </a:stretch>
        </p:blipFill>
        <p:spPr>
          <a:xfrm>
            <a:off x="-3" y="-1686225"/>
            <a:ext cx="12311225" cy="9290675"/>
          </a:xfrm>
          <a:prstGeom prst="rect">
            <a:avLst/>
          </a:prstGeom>
          <a:noFill/>
          <a:ln>
            <a:noFill/>
          </a:ln>
        </p:spPr>
      </p:pic>
      <p:sp>
        <p:nvSpPr>
          <p:cNvPr id="415" name="Google Shape;415;p30"/>
          <p:cNvSpPr/>
          <p:nvPr/>
        </p:nvSpPr>
        <p:spPr>
          <a:xfrm>
            <a:off x="6076952" y="1213940"/>
            <a:ext cx="209400" cy="516900"/>
          </a:xfrm>
          <a:prstGeom prst="rect">
            <a:avLst/>
          </a:prstGeom>
          <a:solidFill>
            <a:srgbClr val="677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6" name="Google Shape;416;p30"/>
          <p:cNvPicPr preferRelativeResize="0"/>
          <p:nvPr/>
        </p:nvPicPr>
        <p:blipFill>
          <a:blip r:embed="rId4">
            <a:alphaModFix/>
          </a:blip>
          <a:stretch>
            <a:fillRect/>
          </a:stretch>
        </p:blipFill>
        <p:spPr>
          <a:xfrm>
            <a:off x="8397724" y="1105574"/>
            <a:ext cx="2825028" cy="804139"/>
          </a:xfrm>
          <a:prstGeom prst="rect">
            <a:avLst/>
          </a:prstGeom>
          <a:noFill/>
          <a:ln>
            <a:noFill/>
          </a:ln>
        </p:spPr>
      </p:pic>
      <p:pic>
        <p:nvPicPr>
          <p:cNvPr id="417" name="Google Shape;417;p30"/>
          <p:cNvPicPr preferRelativeResize="0"/>
          <p:nvPr/>
        </p:nvPicPr>
        <p:blipFill>
          <a:blip r:embed="rId5">
            <a:alphaModFix/>
          </a:blip>
          <a:stretch>
            <a:fillRect/>
          </a:stretch>
        </p:blipFill>
        <p:spPr>
          <a:xfrm>
            <a:off x="6188958" y="1112988"/>
            <a:ext cx="2572548" cy="872836"/>
          </a:xfrm>
          <a:prstGeom prst="rect">
            <a:avLst/>
          </a:prstGeom>
          <a:noFill/>
          <a:ln>
            <a:noFill/>
          </a:ln>
        </p:spPr>
      </p:pic>
      <p:sp>
        <p:nvSpPr>
          <p:cNvPr id="418" name="Google Shape;418;p30"/>
          <p:cNvSpPr/>
          <p:nvPr/>
        </p:nvSpPr>
        <p:spPr>
          <a:xfrm>
            <a:off x="6555050" y="2672225"/>
            <a:ext cx="4256400" cy="1234800"/>
          </a:xfrm>
          <a:prstGeom prst="wedgeRoundRectCallout">
            <a:avLst>
              <a:gd name="adj1" fmla="val -49329"/>
              <a:gd name="adj2" fmla="val 79578"/>
              <a:gd name="adj3" fmla="val 0"/>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Do Hyeon"/>
                <a:ea typeface="Do Hyeon"/>
                <a:cs typeface="Do Hyeon"/>
                <a:sym typeface="Do Hyeon"/>
              </a:rPr>
              <a:t>이번 주에 받고싶은 꽃을 골라주세요!</a:t>
            </a:r>
            <a:r>
              <a:rPr lang="en-US" sz="1800">
                <a:solidFill>
                  <a:schemeClr val="lt1"/>
                </a:solidFill>
                <a:latin typeface="Do Hyeon"/>
                <a:ea typeface="Do Hyeon"/>
                <a:cs typeface="Do Hyeon"/>
                <a:sym typeface="Do Hyeon"/>
              </a:rPr>
              <a:t>🌺</a:t>
            </a:r>
            <a:endParaRPr sz="1800">
              <a:solidFill>
                <a:srgbClr val="FFFFFF"/>
              </a:solidFill>
              <a:latin typeface="Do Hyeon"/>
              <a:ea typeface="Do Hyeon"/>
              <a:cs typeface="Do Hyeon"/>
              <a:sym typeface="Do Hyeon"/>
            </a:endParaRPr>
          </a:p>
          <a:p>
            <a:pPr marL="0" lvl="0" indent="0" algn="ctr" rtl="0">
              <a:spcBef>
                <a:spcPts val="0"/>
              </a:spcBef>
              <a:spcAft>
                <a:spcPts val="0"/>
              </a:spcAft>
              <a:buNone/>
            </a:pPr>
            <a:r>
              <a:rPr lang="en-US" sz="1800">
                <a:solidFill>
                  <a:srgbClr val="FFFFFF"/>
                </a:solidFill>
                <a:latin typeface="Do Hyeon"/>
                <a:ea typeface="Do Hyeon"/>
                <a:cs typeface="Do Hyeon"/>
                <a:sym typeface="Do Hyeon"/>
              </a:rPr>
              <a:t>AR을 이용해 내가 원하는 곳에 </a:t>
            </a:r>
            <a:endParaRPr sz="1800">
              <a:solidFill>
                <a:srgbClr val="FFFFFF"/>
              </a:solidFill>
              <a:latin typeface="Do Hyeon"/>
              <a:ea typeface="Do Hyeon"/>
              <a:cs typeface="Do Hyeon"/>
              <a:sym typeface="Do Hyeon"/>
            </a:endParaRPr>
          </a:p>
          <a:p>
            <a:pPr marL="0" lvl="0" indent="0" algn="ctr" rtl="0">
              <a:spcBef>
                <a:spcPts val="0"/>
              </a:spcBef>
              <a:spcAft>
                <a:spcPts val="0"/>
              </a:spcAft>
              <a:buNone/>
            </a:pPr>
            <a:r>
              <a:rPr lang="en-US" sz="1800">
                <a:solidFill>
                  <a:srgbClr val="FFFFFF"/>
                </a:solidFill>
                <a:latin typeface="Do Hyeon"/>
                <a:ea typeface="Do Hyeon"/>
                <a:cs typeface="Do Hyeon"/>
                <a:sym typeface="Do Hyeon"/>
              </a:rPr>
              <a:t>가상으로 배치해볼 수 있습니다. </a:t>
            </a:r>
            <a:endParaRPr sz="1800">
              <a:solidFill>
                <a:srgbClr val="FFFFFF"/>
              </a:solidFill>
              <a:latin typeface="Do Hyeon"/>
              <a:ea typeface="Do Hyeon"/>
              <a:cs typeface="Do Hyeon"/>
              <a:sym typeface="Do Hyeon"/>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1"/>
          <p:cNvSpPr/>
          <p:nvPr/>
        </p:nvSpPr>
        <p:spPr>
          <a:xfrm>
            <a:off x="-5396" y="0"/>
            <a:ext cx="12202800" cy="6858000"/>
          </a:xfrm>
          <a:prstGeom prst="rect">
            <a:avLst/>
          </a:prstGeom>
          <a:solidFill>
            <a:srgbClr val="E1D3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424" name="Google Shape;424;p31"/>
          <p:cNvSpPr/>
          <p:nvPr/>
        </p:nvSpPr>
        <p:spPr>
          <a:xfrm>
            <a:off x="350275" y="344091"/>
            <a:ext cx="171000" cy="421800"/>
          </a:xfrm>
          <a:prstGeom prst="rect">
            <a:avLst/>
          </a:prstGeom>
          <a:solidFill>
            <a:srgbClr val="677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5" name="Google Shape;425;p31"/>
          <p:cNvPicPr preferRelativeResize="0"/>
          <p:nvPr/>
        </p:nvPicPr>
        <p:blipFill>
          <a:blip r:embed="rId3">
            <a:alphaModFix/>
          </a:blip>
          <a:stretch>
            <a:fillRect/>
          </a:stretch>
        </p:blipFill>
        <p:spPr>
          <a:xfrm>
            <a:off x="2243823" y="255675"/>
            <a:ext cx="2304977" cy="656101"/>
          </a:xfrm>
          <a:prstGeom prst="rect">
            <a:avLst/>
          </a:prstGeom>
          <a:noFill/>
          <a:ln>
            <a:noFill/>
          </a:ln>
        </p:spPr>
      </p:pic>
      <p:pic>
        <p:nvPicPr>
          <p:cNvPr id="426" name="Google Shape;426;p31"/>
          <p:cNvPicPr preferRelativeResize="0"/>
          <p:nvPr/>
        </p:nvPicPr>
        <p:blipFill>
          <a:blip r:embed="rId4">
            <a:alphaModFix/>
          </a:blip>
          <a:stretch>
            <a:fillRect/>
          </a:stretch>
        </p:blipFill>
        <p:spPr>
          <a:xfrm>
            <a:off x="441662" y="261724"/>
            <a:ext cx="2098975" cy="712151"/>
          </a:xfrm>
          <a:prstGeom prst="rect">
            <a:avLst/>
          </a:prstGeom>
          <a:noFill/>
          <a:ln>
            <a:noFill/>
          </a:ln>
        </p:spPr>
      </p:pic>
      <p:sp>
        <p:nvSpPr>
          <p:cNvPr id="427" name="Google Shape;427;p31"/>
          <p:cNvSpPr/>
          <p:nvPr/>
        </p:nvSpPr>
        <p:spPr>
          <a:xfrm>
            <a:off x="2167576" y="2618647"/>
            <a:ext cx="7738269" cy="3932445"/>
          </a:xfrm>
          <a:prstGeom prst="rect">
            <a:avLst/>
          </a:prstGeom>
          <a:solidFill>
            <a:schemeClr val="l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pic>
        <p:nvPicPr>
          <p:cNvPr id="428" name="Google Shape;428;p31"/>
          <p:cNvPicPr preferRelativeResize="0"/>
          <p:nvPr/>
        </p:nvPicPr>
        <p:blipFill>
          <a:blip r:embed="rId5">
            <a:alphaModFix/>
          </a:blip>
          <a:stretch>
            <a:fillRect/>
          </a:stretch>
        </p:blipFill>
        <p:spPr>
          <a:xfrm>
            <a:off x="2602775" y="2737700"/>
            <a:ext cx="6867882" cy="3694350"/>
          </a:xfrm>
          <a:prstGeom prst="rect">
            <a:avLst/>
          </a:prstGeom>
          <a:noFill/>
          <a:ln>
            <a:noFill/>
          </a:ln>
        </p:spPr>
      </p:pic>
      <p:pic>
        <p:nvPicPr>
          <p:cNvPr id="429" name="Google Shape;429;p31"/>
          <p:cNvPicPr preferRelativeResize="0"/>
          <p:nvPr/>
        </p:nvPicPr>
        <p:blipFill>
          <a:blip r:embed="rId6">
            <a:alphaModFix/>
          </a:blip>
          <a:stretch>
            <a:fillRect/>
          </a:stretch>
        </p:blipFill>
        <p:spPr>
          <a:xfrm>
            <a:off x="7900679" y="6031850"/>
            <a:ext cx="1805421" cy="400200"/>
          </a:xfrm>
          <a:prstGeom prst="rect">
            <a:avLst/>
          </a:prstGeom>
          <a:noFill/>
          <a:ln>
            <a:noFill/>
          </a:ln>
        </p:spPr>
      </p:pic>
      <p:pic>
        <p:nvPicPr>
          <p:cNvPr id="430" name="Google Shape;430;p31"/>
          <p:cNvPicPr preferRelativeResize="0"/>
          <p:nvPr/>
        </p:nvPicPr>
        <p:blipFill rotWithShape="1">
          <a:blip r:embed="rId7">
            <a:alphaModFix/>
          </a:blip>
          <a:srcRect b="26873"/>
          <a:stretch/>
        </p:blipFill>
        <p:spPr>
          <a:xfrm>
            <a:off x="835450" y="1144800"/>
            <a:ext cx="6286500" cy="355225"/>
          </a:xfrm>
          <a:prstGeom prst="rect">
            <a:avLst/>
          </a:prstGeom>
          <a:noFill/>
          <a:ln>
            <a:noFill/>
          </a:ln>
        </p:spPr>
      </p:pic>
      <p:pic>
        <p:nvPicPr>
          <p:cNvPr id="431" name="Google Shape;431;p31"/>
          <p:cNvPicPr preferRelativeResize="0"/>
          <p:nvPr/>
        </p:nvPicPr>
        <p:blipFill rotWithShape="1">
          <a:blip r:embed="rId8">
            <a:alphaModFix/>
          </a:blip>
          <a:srcRect b="26873"/>
          <a:stretch/>
        </p:blipFill>
        <p:spPr>
          <a:xfrm>
            <a:off x="2995613" y="1625647"/>
            <a:ext cx="6200775" cy="355225"/>
          </a:xfrm>
          <a:prstGeom prst="rect">
            <a:avLst/>
          </a:prstGeom>
          <a:noFill/>
          <a:ln>
            <a:noFill/>
          </a:ln>
        </p:spPr>
      </p:pic>
      <p:pic>
        <p:nvPicPr>
          <p:cNvPr id="432" name="Google Shape;432;p31"/>
          <p:cNvPicPr preferRelativeResize="0"/>
          <p:nvPr/>
        </p:nvPicPr>
        <p:blipFill rotWithShape="1">
          <a:blip r:embed="rId9">
            <a:alphaModFix/>
          </a:blip>
          <a:srcRect b="28279"/>
          <a:stretch/>
        </p:blipFill>
        <p:spPr>
          <a:xfrm>
            <a:off x="4911425" y="2106509"/>
            <a:ext cx="6296025" cy="355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4" descr="꽃, 벽, 꽃다발, 식물이(가) 표시된 사진&#10;&#10;자동 생성된 설명"/>
          <p:cNvPicPr preferRelativeResize="0"/>
          <p:nvPr/>
        </p:nvPicPr>
        <p:blipFill rotWithShape="1">
          <a:blip r:embed="rId3">
            <a:alphaModFix/>
          </a:blip>
          <a:srcRect t="48723" b="13736"/>
          <a:stretch/>
        </p:blipFill>
        <p:spPr>
          <a:xfrm>
            <a:off x="20" y="0"/>
            <a:ext cx="12191978" cy="6856719"/>
          </a:xfrm>
          <a:prstGeom prst="rect">
            <a:avLst/>
          </a:prstGeom>
          <a:noFill/>
          <a:ln>
            <a:noFill/>
          </a:ln>
        </p:spPr>
      </p:pic>
      <p:sp>
        <p:nvSpPr>
          <p:cNvPr id="95" name="Google Shape;95;p14"/>
          <p:cNvSpPr/>
          <p:nvPr/>
        </p:nvSpPr>
        <p:spPr>
          <a:xfrm>
            <a:off x="7774825" y="0"/>
            <a:ext cx="4417200" cy="6858000"/>
          </a:xfrm>
          <a:prstGeom prst="rect">
            <a:avLst/>
          </a:prstGeom>
          <a:solidFill>
            <a:schemeClr val="l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96" name="Google Shape;96;p14"/>
          <p:cNvSpPr/>
          <p:nvPr/>
        </p:nvSpPr>
        <p:spPr>
          <a:xfrm>
            <a:off x="7774813" y="-625"/>
            <a:ext cx="4417200" cy="6858000"/>
          </a:xfrm>
          <a:prstGeom prst="rect">
            <a:avLst/>
          </a:prstGeom>
          <a:solidFill>
            <a:schemeClr val="l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pic>
        <p:nvPicPr>
          <p:cNvPr id="97" name="Google Shape;97;p14"/>
          <p:cNvPicPr preferRelativeResize="0"/>
          <p:nvPr/>
        </p:nvPicPr>
        <p:blipFill>
          <a:blip r:embed="rId4">
            <a:alphaModFix/>
          </a:blip>
          <a:stretch>
            <a:fillRect/>
          </a:stretch>
        </p:blipFill>
        <p:spPr>
          <a:xfrm>
            <a:off x="7308325" y="2058712"/>
            <a:ext cx="7279400" cy="2962550"/>
          </a:xfrm>
          <a:prstGeom prst="rect">
            <a:avLst/>
          </a:prstGeom>
          <a:noFill/>
          <a:ln>
            <a:noFill/>
          </a:ln>
        </p:spPr>
      </p:pic>
      <p:pic>
        <p:nvPicPr>
          <p:cNvPr id="98" name="Google Shape;98;p14"/>
          <p:cNvPicPr preferRelativeResize="0"/>
          <p:nvPr/>
        </p:nvPicPr>
        <p:blipFill>
          <a:blip r:embed="rId5">
            <a:alphaModFix/>
          </a:blip>
          <a:stretch>
            <a:fillRect/>
          </a:stretch>
        </p:blipFill>
        <p:spPr>
          <a:xfrm>
            <a:off x="7610855" y="3334775"/>
            <a:ext cx="4202575" cy="16864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6"/>
        <p:cNvGrpSpPr/>
        <p:nvPr/>
      </p:nvGrpSpPr>
      <p:grpSpPr>
        <a:xfrm>
          <a:off x="0" y="0"/>
          <a:ext cx="0" cy="0"/>
          <a:chOff x="0" y="0"/>
          <a:chExt cx="0" cy="0"/>
        </a:xfrm>
      </p:grpSpPr>
      <p:sp>
        <p:nvSpPr>
          <p:cNvPr id="437" name="Google Shape;437;p32"/>
          <p:cNvSpPr/>
          <p:nvPr/>
        </p:nvSpPr>
        <p:spPr>
          <a:xfrm>
            <a:off x="-5408" y="0"/>
            <a:ext cx="12202800" cy="6858000"/>
          </a:xfrm>
          <a:prstGeom prst="rect">
            <a:avLst/>
          </a:prstGeom>
          <a:solidFill>
            <a:srgbClr val="E1D3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438" name="Google Shape;438;p32"/>
          <p:cNvSpPr/>
          <p:nvPr/>
        </p:nvSpPr>
        <p:spPr>
          <a:xfrm flipH="1">
            <a:off x="-12600" y="891570"/>
            <a:ext cx="7632600" cy="45600"/>
          </a:xfrm>
          <a:prstGeom prst="rect">
            <a:avLst/>
          </a:prstGeom>
          <a:gradFill>
            <a:gsLst>
              <a:gs pos="0">
                <a:srgbClr val="F5F7FC">
                  <a:alpha val="0"/>
                </a:srgbClr>
              </a:gs>
              <a:gs pos="73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439" name="Google Shape;439;p32"/>
          <p:cNvSpPr/>
          <p:nvPr/>
        </p:nvSpPr>
        <p:spPr>
          <a:xfrm flipH="1">
            <a:off x="3331157" y="5018752"/>
            <a:ext cx="4038600" cy="133500"/>
          </a:xfrm>
          <a:prstGeom prst="rect">
            <a:avLst/>
          </a:prstGeom>
          <a:solidFill>
            <a:srgbClr val="E1D3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440" name="Google Shape;440;p32"/>
          <p:cNvSpPr/>
          <p:nvPr/>
        </p:nvSpPr>
        <p:spPr>
          <a:xfrm flipH="1">
            <a:off x="3390193" y="5258784"/>
            <a:ext cx="4038600" cy="45600"/>
          </a:xfrm>
          <a:prstGeom prst="rect">
            <a:avLst/>
          </a:prstGeom>
          <a:solidFill>
            <a:srgbClr val="E1D3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441" name="Google Shape;441;p32"/>
          <p:cNvSpPr/>
          <p:nvPr/>
        </p:nvSpPr>
        <p:spPr>
          <a:xfrm>
            <a:off x="921179" y="3479503"/>
            <a:ext cx="4673700" cy="8463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a:p>
        </p:txBody>
      </p:sp>
      <p:sp>
        <p:nvSpPr>
          <p:cNvPr id="442" name="Google Shape;442;p32"/>
          <p:cNvSpPr/>
          <p:nvPr/>
        </p:nvSpPr>
        <p:spPr>
          <a:xfrm>
            <a:off x="386075" y="343650"/>
            <a:ext cx="173700" cy="428700"/>
          </a:xfrm>
          <a:prstGeom prst="rect">
            <a:avLst/>
          </a:prstGeom>
          <a:solidFill>
            <a:srgbClr val="677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541164" y="2243750"/>
            <a:ext cx="5411700" cy="3876300"/>
          </a:xfrm>
          <a:prstGeom prst="rect">
            <a:avLst/>
          </a:prstGeom>
          <a:solidFill>
            <a:schemeClr val="l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pic>
        <p:nvPicPr>
          <p:cNvPr id="444" name="Google Shape;444;p32"/>
          <p:cNvPicPr preferRelativeResize="0"/>
          <p:nvPr/>
        </p:nvPicPr>
        <p:blipFill>
          <a:blip r:embed="rId3">
            <a:alphaModFix/>
          </a:blip>
          <a:stretch>
            <a:fillRect/>
          </a:stretch>
        </p:blipFill>
        <p:spPr>
          <a:xfrm>
            <a:off x="1769460" y="3516698"/>
            <a:ext cx="3573600" cy="893400"/>
          </a:xfrm>
          <a:prstGeom prst="rect">
            <a:avLst/>
          </a:prstGeom>
          <a:noFill/>
          <a:ln>
            <a:noFill/>
          </a:ln>
        </p:spPr>
      </p:pic>
      <p:pic>
        <p:nvPicPr>
          <p:cNvPr id="445" name="Google Shape;445;p32"/>
          <p:cNvPicPr preferRelativeResize="0"/>
          <p:nvPr/>
        </p:nvPicPr>
        <p:blipFill>
          <a:blip r:embed="rId4">
            <a:alphaModFix/>
          </a:blip>
          <a:stretch>
            <a:fillRect/>
          </a:stretch>
        </p:blipFill>
        <p:spPr>
          <a:xfrm>
            <a:off x="921182" y="3362133"/>
            <a:ext cx="918646" cy="963625"/>
          </a:xfrm>
          <a:prstGeom prst="rect">
            <a:avLst/>
          </a:prstGeom>
          <a:noFill/>
          <a:ln>
            <a:noFill/>
          </a:ln>
        </p:spPr>
      </p:pic>
      <p:sp>
        <p:nvSpPr>
          <p:cNvPr id="446" name="Google Shape;446;p32"/>
          <p:cNvSpPr/>
          <p:nvPr/>
        </p:nvSpPr>
        <p:spPr>
          <a:xfrm>
            <a:off x="926061" y="4482977"/>
            <a:ext cx="4673700" cy="893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a:p>
        </p:txBody>
      </p:sp>
      <p:pic>
        <p:nvPicPr>
          <p:cNvPr id="447" name="Google Shape;447;p32"/>
          <p:cNvPicPr preferRelativeResize="0"/>
          <p:nvPr/>
        </p:nvPicPr>
        <p:blipFill>
          <a:blip r:embed="rId5">
            <a:alphaModFix/>
          </a:blip>
          <a:stretch>
            <a:fillRect/>
          </a:stretch>
        </p:blipFill>
        <p:spPr>
          <a:xfrm>
            <a:off x="1793432" y="4512482"/>
            <a:ext cx="3333312" cy="893400"/>
          </a:xfrm>
          <a:prstGeom prst="rect">
            <a:avLst/>
          </a:prstGeom>
          <a:noFill/>
          <a:ln>
            <a:noFill/>
          </a:ln>
        </p:spPr>
      </p:pic>
      <p:pic>
        <p:nvPicPr>
          <p:cNvPr id="448" name="Google Shape;448;p32"/>
          <p:cNvPicPr preferRelativeResize="0"/>
          <p:nvPr/>
        </p:nvPicPr>
        <p:blipFill>
          <a:blip r:embed="rId6">
            <a:alphaModFix/>
          </a:blip>
          <a:stretch>
            <a:fillRect/>
          </a:stretch>
        </p:blipFill>
        <p:spPr>
          <a:xfrm>
            <a:off x="871984" y="4574033"/>
            <a:ext cx="1020700" cy="686223"/>
          </a:xfrm>
          <a:prstGeom prst="rect">
            <a:avLst/>
          </a:prstGeom>
          <a:noFill/>
          <a:ln>
            <a:noFill/>
          </a:ln>
        </p:spPr>
      </p:pic>
      <p:sp>
        <p:nvSpPr>
          <p:cNvPr id="449" name="Google Shape;449;p32"/>
          <p:cNvSpPr/>
          <p:nvPr/>
        </p:nvSpPr>
        <p:spPr>
          <a:xfrm>
            <a:off x="911339" y="2434265"/>
            <a:ext cx="4673700" cy="893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a:p>
        </p:txBody>
      </p:sp>
      <p:pic>
        <p:nvPicPr>
          <p:cNvPr id="450" name="Google Shape;450;p32"/>
          <p:cNvPicPr preferRelativeResize="0"/>
          <p:nvPr/>
        </p:nvPicPr>
        <p:blipFill>
          <a:blip r:embed="rId7">
            <a:alphaModFix/>
          </a:blip>
          <a:stretch>
            <a:fillRect/>
          </a:stretch>
        </p:blipFill>
        <p:spPr>
          <a:xfrm>
            <a:off x="942689" y="2488975"/>
            <a:ext cx="845664" cy="686225"/>
          </a:xfrm>
          <a:prstGeom prst="rect">
            <a:avLst/>
          </a:prstGeom>
          <a:noFill/>
          <a:ln>
            <a:noFill/>
          </a:ln>
        </p:spPr>
      </p:pic>
      <p:sp>
        <p:nvSpPr>
          <p:cNvPr id="451" name="Google Shape;451;p32"/>
          <p:cNvSpPr/>
          <p:nvPr/>
        </p:nvSpPr>
        <p:spPr>
          <a:xfrm>
            <a:off x="557600" y="1620529"/>
            <a:ext cx="5411700" cy="474000"/>
          </a:xfrm>
          <a:prstGeom prst="rect">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2" name="Google Shape;452;p32"/>
          <p:cNvPicPr preferRelativeResize="0"/>
          <p:nvPr/>
        </p:nvPicPr>
        <p:blipFill>
          <a:blip r:embed="rId8">
            <a:alphaModFix/>
          </a:blip>
          <a:stretch>
            <a:fillRect/>
          </a:stretch>
        </p:blipFill>
        <p:spPr>
          <a:xfrm>
            <a:off x="1770507" y="2652600"/>
            <a:ext cx="3616250" cy="618998"/>
          </a:xfrm>
          <a:prstGeom prst="rect">
            <a:avLst/>
          </a:prstGeom>
          <a:noFill/>
          <a:ln>
            <a:noFill/>
          </a:ln>
        </p:spPr>
      </p:pic>
      <p:sp>
        <p:nvSpPr>
          <p:cNvPr id="453" name="Google Shape;453;p32"/>
          <p:cNvSpPr/>
          <p:nvPr/>
        </p:nvSpPr>
        <p:spPr>
          <a:xfrm>
            <a:off x="6253126" y="1600525"/>
            <a:ext cx="5411700" cy="523200"/>
          </a:xfrm>
          <a:prstGeom prst="rect">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32"/>
          <p:cNvPicPr preferRelativeResize="0"/>
          <p:nvPr/>
        </p:nvPicPr>
        <p:blipFill>
          <a:blip r:embed="rId9">
            <a:alphaModFix/>
          </a:blip>
          <a:stretch>
            <a:fillRect/>
          </a:stretch>
        </p:blipFill>
        <p:spPr>
          <a:xfrm>
            <a:off x="6851075" y="1570991"/>
            <a:ext cx="4286250" cy="723900"/>
          </a:xfrm>
          <a:prstGeom prst="rect">
            <a:avLst/>
          </a:prstGeom>
          <a:noFill/>
          <a:ln>
            <a:noFill/>
          </a:ln>
        </p:spPr>
      </p:pic>
      <p:pic>
        <p:nvPicPr>
          <p:cNvPr id="455" name="Google Shape;455;p32"/>
          <p:cNvPicPr preferRelativeResize="0"/>
          <p:nvPr/>
        </p:nvPicPr>
        <p:blipFill>
          <a:blip r:embed="rId10">
            <a:alphaModFix/>
          </a:blip>
          <a:stretch>
            <a:fillRect/>
          </a:stretch>
        </p:blipFill>
        <p:spPr>
          <a:xfrm>
            <a:off x="793653" y="5552921"/>
            <a:ext cx="2931625" cy="474050"/>
          </a:xfrm>
          <a:prstGeom prst="rect">
            <a:avLst/>
          </a:prstGeom>
          <a:noFill/>
          <a:ln>
            <a:noFill/>
          </a:ln>
        </p:spPr>
      </p:pic>
      <p:sp>
        <p:nvSpPr>
          <p:cNvPr id="456" name="Google Shape;456;p32"/>
          <p:cNvSpPr/>
          <p:nvPr/>
        </p:nvSpPr>
        <p:spPr>
          <a:xfrm>
            <a:off x="6652475" y="3479503"/>
            <a:ext cx="4673700" cy="8463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a:p>
        </p:txBody>
      </p:sp>
      <p:sp>
        <p:nvSpPr>
          <p:cNvPr id="457" name="Google Shape;457;p32"/>
          <p:cNvSpPr/>
          <p:nvPr/>
        </p:nvSpPr>
        <p:spPr>
          <a:xfrm>
            <a:off x="6272460" y="2243750"/>
            <a:ext cx="5411700" cy="3876300"/>
          </a:xfrm>
          <a:prstGeom prst="rect">
            <a:avLst/>
          </a:prstGeom>
          <a:solidFill>
            <a:schemeClr val="l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458" name="Google Shape;458;p32"/>
          <p:cNvSpPr/>
          <p:nvPr/>
        </p:nvSpPr>
        <p:spPr>
          <a:xfrm>
            <a:off x="6657357" y="4482977"/>
            <a:ext cx="4673700" cy="893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a:p>
        </p:txBody>
      </p:sp>
      <p:sp>
        <p:nvSpPr>
          <p:cNvPr id="459" name="Google Shape;459;p32"/>
          <p:cNvSpPr/>
          <p:nvPr/>
        </p:nvSpPr>
        <p:spPr>
          <a:xfrm>
            <a:off x="6642636" y="2434265"/>
            <a:ext cx="4673700" cy="893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a:p>
        </p:txBody>
      </p:sp>
      <p:pic>
        <p:nvPicPr>
          <p:cNvPr id="460" name="Google Shape;460;p32"/>
          <p:cNvPicPr preferRelativeResize="0"/>
          <p:nvPr/>
        </p:nvPicPr>
        <p:blipFill>
          <a:blip r:embed="rId7">
            <a:alphaModFix/>
          </a:blip>
          <a:stretch>
            <a:fillRect/>
          </a:stretch>
        </p:blipFill>
        <p:spPr>
          <a:xfrm>
            <a:off x="6696718" y="3529833"/>
            <a:ext cx="845664" cy="686225"/>
          </a:xfrm>
          <a:prstGeom prst="rect">
            <a:avLst/>
          </a:prstGeom>
          <a:noFill/>
          <a:ln>
            <a:noFill/>
          </a:ln>
        </p:spPr>
      </p:pic>
      <p:pic>
        <p:nvPicPr>
          <p:cNvPr id="461" name="Google Shape;461;p32"/>
          <p:cNvPicPr preferRelativeResize="0"/>
          <p:nvPr/>
        </p:nvPicPr>
        <p:blipFill rotWithShape="1">
          <a:blip r:embed="rId11">
            <a:alphaModFix/>
          </a:blip>
          <a:srcRect t="40607"/>
          <a:stretch/>
        </p:blipFill>
        <p:spPr>
          <a:xfrm>
            <a:off x="938825" y="1637037"/>
            <a:ext cx="4589125" cy="619000"/>
          </a:xfrm>
          <a:prstGeom prst="rect">
            <a:avLst/>
          </a:prstGeom>
          <a:noFill/>
          <a:ln>
            <a:noFill/>
          </a:ln>
        </p:spPr>
      </p:pic>
      <p:pic>
        <p:nvPicPr>
          <p:cNvPr id="462" name="Google Shape;462;p32"/>
          <p:cNvPicPr preferRelativeResize="0"/>
          <p:nvPr/>
        </p:nvPicPr>
        <p:blipFill>
          <a:blip r:embed="rId4">
            <a:alphaModFix/>
          </a:blip>
          <a:stretch>
            <a:fillRect/>
          </a:stretch>
        </p:blipFill>
        <p:spPr>
          <a:xfrm>
            <a:off x="6705328" y="4457558"/>
            <a:ext cx="918646" cy="963625"/>
          </a:xfrm>
          <a:prstGeom prst="rect">
            <a:avLst/>
          </a:prstGeom>
          <a:noFill/>
          <a:ln>
            <a:noFill/>
          </a:ln>
        </p:spPr>
      </p:pic>
      <p:pic>
        <p:nvPicPr>
          <p:cNvPr id="463" name="Google Shape;463;p32"/>
          <p:cNvPicPr preferRelativeResize="0"/>
          <p:nvPr/>
        </p:nvPicPr>
        <p:blipFill>
          <a:blip r:embed="rId6">
            <a:alphaModFix/>
          </a:blip>
          <a:stretch>
            <a:fillRect/>
          </a:stretch>
        </p:blipFill>
        <p:spPr>
          <a:xfrm>
            <a:off x="6575590" y="2600617"/>
            <a:ext cx="1020700" cy="686223"/>
          </a:xfrm>
          <a:prstGeom prst="rect">
            <a:avLst/>
          </a:prstGeom>
          <a:noFill/>
          <a:ln>
            <a:noFill/>
          </a:ln>
        </p:spPr>
      </p:pic>
      <p:pic>
        <p:nvPicPr>
          <p:cNvPr id="464" name="Google Shape;464;p32"/>
          <p:cNvPicPr preferRelativeResize="0"/>
          <p:nvPr/>
        </p:nvPicPr>
        <p:blipFill>
          <a:blip r:embed="rId12">
            <a:alphaModFix/>
          </a:blip>
          <a:stretch>
            <a:fillRect/>
          </a:stretch>
        </p:blipFill>
        <p:spPr>
          <a:xfrm>
            <a:off x="6524549" y="5499454"/>
            <a:ext cx="2276688" cy="474050"/>
          </a:xfrm>
          <a:prstGeom prst="rect">
            <a:avLst/>
          </a:prstGeom>
          <a:noFill/>
          <a:ln>
            <a:noFill/>
          </a:ln>
        </p:spPr>
      </p:pic>
      <p:pic>
        <p:nvPicPr>
          <p:cNvPr id="465" name="Google Shape;465;p32"/>
          <p:cNvPicPr preferRelativeResize="0"/>
          <p:nvPr/>
        </p:nvPicPr>
        <p:blipFill>
          <a:blip r:embed="rId13">
            <a:alphaModFix/>
          </a:blip>
          <a:stretch>
            <a:fillRect/>
          </a:stretch>
        </p:blipFill>
        <p:spPr>
          <a:xfrm>
            <a:off x="7542375" y="2498614"/>
            <a:ext cx="3363426" cy="893400"/>
          </a:xfrm>
          <a:prstGeom prst="rect">
            <a:avLst/>
          </a:prstGeom>
          <a:noFill/>
          <a:ln>
            <a:noFill/>
          </a:ln>
        </p:spPr>
      </p:pic>
      <p:pic>
        <p:nvPicPr>
          <p:cNvPr id="466" name="Google Shape;466;p32"/>
          <p:cNvPicPr preferRelativeResize="0"/>
          <p:nvPr/>
        </p:nvPicPr>
        <p:blipFill>
          <a:blip r:embed="rId14">
            <a:alphaModFix/>
          </a:blip>
          <a:stretch>
            <a:fillRect/>
          </a:stretch>
        </p:blipFill>
        <p:spPr>
          <a:xfrm>
            <a:off x="7556944" y="4595655"/>
            <a:ext cx="3702731" cy="771675"/>
          </a:xfrm>
          <a:prstGeom prst="rect">
            <a:avLst/>
          </a:prstGeom>
          <a:noFill/>
          <a:ln>
            <a:noFill/>
          </a:ln>
        </p:spPr>
      </p:pic>
      <p:pic>
        <p:nvPicPr>
          <p:cNvPr id="467" name="Google Shape;467;p32"/>
          <p:cNvPicPr preferRelativeResize="0"/>
          <p:nvPr/>
        </p:nvPicPr>
        <p:blipFill>
          <a:blip r:embed="rId15">
            <a:alphaModFix/>
          </a:blip>
          <a:stretch>
            <a:fillRect/>
          </a:stretch>
        </p:blipFill>
        <p:spPr>
          <a:xfrm>
            <a:off x="7552219" y="3696875"/>
            <a:ext cx="3573600" cy="542101"/>
          </a:xfrm>
          <a:prstGeom prst="rect">
            <a:avLst/>
          </a:prstGeom>
          <a:noFill/>
          <a:ln>
            <a:noFill/>
          </a:ln>
        </p:spPr>
      </p:pic>
      <p:pic>
        <p:nvPicPr>
          <p:cNvPr id="468" name="Google Shape;468;p32"/>
          <p:cNvPicPr preferRelativeResize="0"/>
          <p:nvPr/>
        </p:nvPicPr>
        <p:blipFill>
          <a:blip r:embed="rId16">
            <a:alphaModFix/>
          </a:blip>
          <a:stretch>
            <a:fillRect/>
          </a:stretch>
        </p:blipFill>
        <p:spPr>
          <a:xfrm>
            <a:off x="-1192552" y="253132"/>
            <a:ext cx="9077325" cy="723900"/>
          </a:xfrm>
          <a:prstGeom prst="rect">
            <a:avLst/>
          </a:prstGeom>
          <a:noFill/>
          <a:ln>
            <a:noFill/>
          </a:ln>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2"/>
        <p:cNvGrpSpPr/>
        <p:nvPr/>
      </p:nvGrpSpPr>
      <p:grpSpPr>
        <a:xfrm>
          <a:off x="0" y="0"/>
          <a:ext cx="0" cy="0"/>
          <a:chOff x="0" y="0"/>
          <a:chExt cx="0" cy="0"/>
        </a:xfrm>
      </p:grpSpPr>
      <p:sp>
        <p:nvSpPr>
          <p:cNvPr id="473" name="Google Shape;473;p33"/>
          <p:cNvSpPr/>
          <p:nvPr/>
        </p:nvSpPr>
        <p:spPr>
          <a:xfrm>
            <a:off x="-5408" y="0"/>
            <a:ext cx="12202800" cy="6858000"/>
          </a:xfrm>
          <a:prstGeom prst="rect">
            <a:avLst/>
          </a:prstGeom>
          <a:solidFill>
            <a:srgbClr val="E1D3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474" name="Google Shape;474;p33"/>
          <p:cNvSpPr/>
          <p:nvPr/>
        </p:nvSpPr>
        <p:spPr>
          <a:xfrm>
            <a:off x="2655122" y="2500985"/>
            <a:ext cx="1938300" cy="1938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7303129" y="2506668"/>
            <a:ext cx="1938300" cy="1938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6" name="Google Shape;476;p33"/>
          <p:cNvPicPr preferRelativeResize="0"/>
          <p:nvPr/>
        </p:nvPicPr>
        <p:blipFill>
          <a:blip r:embed="rId3">
            <a:alphaModFix/>
          </a:blip>
          <a:stretch>
            <a:fillRect/>
          </a:stretch>
        </p:blipFill>
        <p:spPr>
          <a:xfrm>
            <a:off x="8207870" y="2825062"/>
            <a:ext cx="741565" cy="741567"/>
          </a:xfrm>
          <a:prstGeom prst="rect">
            <a:avLst/>
          </a:prstGeom>
          <a:noFill/>
          <a:ln>
            <a:noFill/>
          </a:ln>
        </p:spPr>
      </p:pic>
      <p:pic>
        <p:nvPicPr>
          <p:cNvPr id="477" name="Google Shape;477;p33"/>
          <p:cNvPicPr preferRelativeResize="0"/>
          <p:nvPr/>
        </p:nvPicPr>
        <p:blipFill>
          <a:blip r:embed="rId4">
            <a:alphaModFix/>
          </a:blip>
          <a:stretch>
            <a:fillRect/>
          </a:stretch>
        </p:blipFill>
        <p:spPr>
          <a:xfrm>
            <a:off x="8062974" y="2936738"/>
            <a:ext cx="1078193" cy="1078194"/>
          </a:xfrm>
          <a:prstGeom prst="rect">
            <a:avLst/>
          </a:prstGeom>
          <a:noFill/>
          <a:ln>
            <a:noFill/>
          </a:ln>
        </p:spPr>
      </p:pic>
      <p:pic>
        <p:nvPicPr>
          <p:cNvPr id="478" name="Google Shape;478;p33"/>
          <p:cNvPicPr preferRelativeResize="0"/>
          <p:nvPr/>
        </p:nvPicPr>
        <p:blipFill>
          <a:blip r:embed="rId5">
            <a:alphaModFix/>
          </a:blip>
          <a:stretch>
            <a:fillRect/>
          </a:stretch>
        </p:blipFill>
        <p:spPr>
          <a:xfrm>
            <a:off x="7548825" y="2936738"/>
            <a:ext cx="1078193" cy="1078194"/>
          </a:xfrm>
          <a:prstGeom prst="rect">
            <a:avLst/>
          </a:prstGeom>
          <a:noFill/>
          <a:ln>
            <a:noFill/>
          </a:ln>
        </p:spPr>
      </p:pic>
      <p:sp>
        <p:nvSpPr>
          <p:cNvPr id="479" name="Google Shape;479;p33"/>
          <p:cNvSpPr/>
          <p:nvPr/>
        </p:nvSpPr>
        <p:spPr>
          <a:xfrm>
            <a:off x="4922914" y="757349"/>
            <a:ext cx="1938300" cy="1938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0" name="Google Shape;480;p33"/>
          <p:cNvPicPr preferRelativeResize="0"/>
          <p:nvPr/>
        </p:nvPicPr>
        <p:blipFill>
          <a:blip r:embed="rId6">
            <a:alphaModFix/>
          </a:blip>
          <a:stretch>
            <a:fillRect/>
          </a:stretch>
        </p:blipFill>
        <p:spPr>
          <a:xfrm>
            <a:off x="5113759" y="1432625"/>
            <a:ext cx="723188" cy="723188"/>
          </a:xfrm>
          <a:prstGeom prst="rect">
            <a:avLst/>
          </a:prstGeom>
          <a:noFill/>
          <a:ln>
            <a:noFill/>
          </a:ln>
        </p:spPr>
      </p:pic>
      <p:pic>
        <p:nvPicPr>
          <p:cNvPr id="481" name="Google Shape;481;p33"/>
          <p:cNvPicPr preferRelativeResize="0"/>
          <p:nvPr/>
        </p:nvPicPr>
        <p:blipFill>
          <a:blip r:embed="rId7">
            <a:alphaModFix/>
          </a:blip>
          <a:stretch>
            <a:fillRect/>
          </a:stretch>
        </p:blipFill>
        <p:spPr>
          <a:xfrm>
            <a:off x="3111558" y="2974020"/>
            <a:ext cx="992264" cy="992265"/>
          </a:xfrm>
          <a:prstGeom prst="rect">
            <a:avLst/>
          </a:prstGeom>
          <a:noFill/>
          <a:ln>
            <a:noFill/>
          </a:ln>
        </p:spPr>
      </p:pic>
      <p:pic>
        <p:nvPicPr>
          <p:cNvPr id="482" name="Google Shape;482;p33"/>
          <p:cNvPicPr preferRelativeResize="0"/>
          <p:nvPr/>
        </p:nvPicPr>
        <p:blipFill>
          <a:blip r:embed="rId4">
            <a:alphaModFix/>
          </a:blip>
          <a:stretch>
            <a:fillRect/>
          </a:stretch>
        </p:blipFill>
        <p:spPr>
          <a:xfrm>
            <a:off x="5638838" y="1163550"/>
            <a:ext cx="992264" cy="992265"/>
          </a:xfrm>
          <a:prstGeom prst="rect">
            <a:avLst/>
          </a:prstGeom>
          <a:noFill/>
          <a:ln>
            <a:noFill/>
          </a:ln>
        </p:spPr>
      </p:pic>
      <p:sp>
        <p:nvSpPr>
          <p:cNvPr id="483" name="Google Shape;483;p33"/>
          <p:cNvSpPr/>
          <p:nvPr/>
        </p:nvSpPr>
        <p:spPr>
          <a:xfrm>
            <a:off x="4951405" y="4044148"/>
            <a:ext cx="1938300" cy="1938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33"/>
          <p:cNvPicPr preferRelativeResize="0"/>
          <p:nvPr/>
        </p:nvPicPr>
        <p:blipFill>
          <a:blip r:embed="rId4">
            <a:alphaModFix/>
          </a:blip>
          <a:stretch>
            <a:fillRect/>
          </a:stretch>
        </p:blipFill>
        <p:spPr>
          <a:xfrm>
            <a:off x="5572051" y="4304459"/>
            <a:ext cx="741564" cy="741569"/>
          </a:xfrm>
          <a:prstGeom prst="rect">
            <a:avLst/>
          </a:prstGeom>
          <a:noFill/>
          <a:ln>
            <a:noFill/>
          </a:ln>
        </p:spPr>
      </p:pic>
      <p:pic>
        <p:nvPicPr>
          <p:cNvPr id="485" name="Google Shape;485;p33"/>
          <p:cNvPicPr preferRelativeResize="0"/>
          <p:nvPr/>
        </p:nvPicPr>
        <p:blipFill>
          <a:blip r:embed="rId4">
            <a:alphaModFix/>
          </a:blip>
          <a:stretch>
            <a:fillRect/>
          </a:stretch>
        </p:blipFill>
        <p:spPr>
          <a:xfrm>
            <a:off x="5332532" y="4768749"/>
            <a:ext cx="741564" cy="741569"/>
          </a:xfrm>
          <a:prstGeom prst="rect">
            <a:avLst/>
          </a:prstGeom>
          <a:noFill/>
          <a:ln>
            <a:noFill/>
          </a:ln>
        </p:spPr>
      </p:pic>
      <p:pic>
        <p:nvPicPr>
          <p:cNvPr id="486" name="Google Shape;486;p33"/>
          <p:cNvPicPr preferRelativeResize="0"/>
          <p:nvPr/>
        </p:nvPicPr>
        <p:blipFill>
          <a:blip r:embed="rId4">
            <a:alphaModFix/>
          </a:blip>
          <a:stretch>
            <a:fillRect/>
          </a:stretch>
        </p:blipFill>
        <p:spPr>
          <a:xfrm>
            <a:off x="5885939" y="4768749"/>
            <a:ext cx="741564" cy="741569"/>
          </a:xfrm>
          <a:prstGeom prst="rect">
            <a:avLst/>
          </a:prstGeom>
          <a:noFill/>
          <a:ln>
            <a:noFill/>
          </a:ln>
        </p:spPr>
      </p:pic>
      <p:pic>
        <p:nvPicPr>
          <p:cNvPr id="487" name="Google Shape;487;p33"/>
          <p:cNvPicPr preferRelativeResize="0"/>
          <p:nvPr/>
        </p:nvPicPr>
        <p:blipFill rotWithShape="1">
          <a:blip r:embed="rId8">
            <a:alphaModFix/>
          </a:blip>
          <a:srcRect/>
          <a:stretch/>
        </p:blipFill>
        <p:spPr>
          <a:xfrm>
            <a:off x="3731780" y="1596263"/>
            <a:ext cx="773537" cy="773537"/>
          </a:xfrm>
          <a:prstGeom prst="rect">
            <a:avLst/>
          </a:prstGeom>
          <a:noFill/>
          <a:ln>
            <a:noFill/>
          </a:ln>
        </p:spPr>
      </p:pic>
      <p:pic>
        <p:nvPicPr>
          <p:cNvPr id="488" name="Google Shape;488;p33"/>
          <p:cNvPicPr preferRelativeResize="0"/>
          <p:nvPr/>
        </p:nvPicPr>
        <p:blipFill rotWithShape="1">
          <a:blip r:embed="rId8">
            <a:alphaModFix/>
          </a:blip>
          <a:srcRect/>
          <a:stretch/>
        </p:blipFill>
        <p:spPr>
          <a:xfrm rot="5400000">
            <a:off x="7278844" y="1596263"/>
            <a:ext cx="773537" cy="773537"/>
          </a:xfrm>
          <a:prstGeom prst="rect">
            <a:avLst/>
          </a:prstGeom>
          <a:noFill/>
          <a:ln>
            <a:noFill/>
          </a:ln>
        </p:spPr>
      </p:pic>
      <p:pic>
        <p:nvPicPr>
          <p:cNvPr id="489" name="Google Shape;489;p33"/>
          <p:cNvPicPr preferRelativeResize="0"/>
          <p:nvPr/>
        </p:nvPicPr>
        <p:blipFill rotWithShape="1">
          <a:blip r:embed="rId8">
            <a:alphaModFix/>
          </a:blip>
          <a:srcRect/>
          <a:stretch/>
        </p:blipFill>
        <p:spPr>
          <a:xfrm rot="10800000">
            <a:off x="7315316" y="4841696"/>
            <a:ext cx="773537" cy="773537"/>
          </a:xfrm>
          <a:prstGeom prst="rect">
            <a:avLst/>
          </a:prstGeom>
          <a:noFill/>
          <a:ln>
            <a:noFill/>
          </a:ln>
        </p:spPr>
      </p:pic>
      <p:pic>
        <p:nvPicPr>
          <p:cNvPr id="490" name="Google Shape;490;p33"/>
          <p:cNvPicPr preferRelativeResize="0"/>
          <p:nvPr/>
        </p:nvPicPr>
        <p:blipFill rotWithShape="1">
          <a:blip r:embed="rId8">
            <a:alphaModFix/>
          </a:blip>
          <a:srcRect/>
          <a:stretch/>
        </p:blipFill>
        <p:spPr>
          <a:xfrm rot="-5400000">
            <a:off x="3553060" y="4841685"/>
            <a:ext cx="773537" cy="773537"/>
          </a:xfrm>
          <a:prstGeom prst="rect">
            <a:avLst/>
          </a:prstGeom>
          <a:noFill/>
          <a:ln>
            <a:noFill/>
          </a:ln>
        </p:spPr>
      </p:pic>
      <p:pic>
        <p:nvPicPr>
          <p:cNvPr id="491" name="Google Shape;491;p33"/>
          <p:cNvPicPr preferRelativeResize="0"/>
          <p:nvPr/>
        </p:nvPicPr>
        <p:blipFill>
          <a:blip r:embed="rId9">
            <a:alphaModFix/>
          </a:blip>
          <a:stretch>
            <a:fillRect/>
          </a:stretch>
        </p:blipFill>
        <p:spPr>
          <a:xfrm>
            <a:off x="3616136" y="2454511"/>
            <a:ext cx="4646875" cy="939057"/>
          </a:xfrm>
          <a:prstGeom prst="rect">
            <a:avLst/>
          </a:prstGeom>
          <a:noFill/>
          <a:ln>
            <a:noFill/>
          </a:ln>
        </p:spPr>
      </p:pic>
      <p:pic>
        <p:nvPicPr>
          <p:cNvPr id="492" name="Google Shape;492;p33"/>
          <p:cNvPicPr preferRelativeResize="0"/>
          <p:nvPr/>
        </p:nvPicPr>
        <p:blipFill>
          <a:blip r:embed="rId10">
            <a:alphaModFix/>
          </a:blip>
          <a:stretch>
            <a:fillRect/>
          </a:stretch>
        </p:blipFill>
        <p:spPr>
          <a:xfrm>
            <a:off x="5836943" y="4106013"/>
            <a:ext cx="4838350" cy="1643025"/>
          </a:xfrm>
          <a:prstGeom prst="rect">
            <a:avLst/>
          </a:prstGeom>
          <a:noFill/>
          <a:ln>
            <a:noFill/>
          </a:ln>
        </p:spPr>
      </p:pic>
      <p:pic>
        <p:nvPicPr>
          <p:cNvPr id="493" name="Google Shape;493;p33"/>
          <p:cNvPicPr preferRelativeResize="0"/>
          <p:nvPr/>
        </p:nvPicPr>
        <p:blipFill>
          <a:blip r:embed="rId11">
            <a:alphaModFix/>
          </a:blip>
          <a:stretch>
            <a:fillRect/>
          </a:stretch>
        </p:blipFill>
        <p:spPr>
          <a:xfrm>
            <a:off x="3842355" y="5790917"/>
            <a:ext cx="4194414" cy="1572907"/>
          </a:xfrm>
          <a:prstGeom prst="rect">
            <a:avLst/>
          </a:prstGeom>
          <a:noFill/>
          <a:ln>
            <a:noFill/>
          </a:ln>
        </p:spPr>
      </p:pic>
      <p:pic>
        <p:nvPicPr>
          <p:cNvPr id="494" name="Google Shape;494;p33"/>
          <p:cNvPicPr preferRelativeResize="0"/>
          <p:nvPr/>
        </p:nvPicPr>
        <p:blipFill>
          <a:blip r:embed="rId12">
            <a:alphaModFix/>
          </a:blip>
          <a:stretch>
            <a:fillRect/>
          </a:stretch>
        </p:blipFill>
        <p:spPr>
          <a:xfrm>
            <a:off x="1558627" y="4212879"/>
            <a:ext cx="4194414" cy="585471"/>
          </a:xfrm>
          <a:prstGeom prst="rect">
            <a:avLst/>
          </a:prstGeom>
          <a:noFill/>
          <a:ln>
            <a:noFill/>
          </a:ln>
        </p:spPr>
      </p:pic>
      <p:sp>
        <p:nvSpPr>
          <p:cNvPr id="495" name="Google Shape;495;p33"/>
          <p:cNvSpPr/>
          <p:nvPr/>
        </p:nvSpPr>
        <p:spPr>
          <a:xfrm>
            <a:off x="386075" y="343650"/>
            <a:ext cx="173700" cy="428700"/>
          </a:xfrm>
          <a:prstGeom prst="rect">
            <a:avLst/>
          </a:prstGeom>
          <a:solidFill>
            <a:srgbClr val="677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6" name="Google Shape;496;p33"/>
          <p:cNvPicPr preferRelativeResize="0"/>
          <p:nvPr/>
        </p:nvPicPr>
        <p:blipFill rotWithShape="1">
          <a:blip r:embed="rId13">
            <a:alphaModFix/>
          </a:blip>
          <a:srcRect r="41877"/>
          <a:stretch/>
        </p:blipFill>
        <p:spPr>
          <a:xfrm>
            <a:off x="444248" y="268300"/>
            <a:ext cx="2667299" cy="771650"/>
          </a:xfrm>
          <a:prstGeom prst="rect">
            <a:avLst/>
          </a:prstGeom>
          <a:noFill/>
          <a:ln>
            <a:noFill/>
          </a:ln>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0"/>
        <p:cNvGrpSpPr/>
        <p:nvPr/>
      </p:nvGrpSpPr>
      <p:grpSpPr>
        <a:xfrm>
          <a:off x="0" y="0"/>
          <a:ext cx="0" cy="0"/>
          <a:chOff x="0" y="0"/>
          <a:chExt cx="0" cy="0"/>
        </a:xfrm>
      </p:grpSpPr>
      <p:sp>
        <p:nvSpPr>
          <p:cNvPr id="501" name="Google Shape;501;p34"/>
          <p:cNvSpPr/>
          <p:nvPr/>
        </p:nvSpPr>
        <p:spPr>
          <a:xfrm flipH="1">
            <a:off x="-12600" y="891570"/>
            <a:ext cx="7632600" cy="45600"/>
          </a:xfrm>
          <a:prstGeom prst="rect">
            <a:avLst/>
          </a:prstGeom>
          <a:gradFill>
            <a:gsLst>
              <a:gs pos="0">
                <a:srgbClr val="F5F7FC">
                  <a:alpha val="0"/>
                </a:srgbClr>
              </a:gs>
              <a:gs pos="73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502" name="Google Shape;502;p34"/>
          <p:cNvSpPr/>
          <p:nvPr/>
        </p:nvSpPr>
        <p:spPr>
          <a:xfrm>
            <a:off x="386075" y="343650"/>
            <a:ext cx="173700" cy="428700"/>
          </a:xfrm>
          <a:prstGeom prst="rect">
            <a:avLst/>
          </a:prstGeom>
          <a:solidFill>
            <a:srgbClr val="677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3" name="Google Shape;503;p34"/>
          <p:cNvPicPr preferRelativeResize="0"/>
          <p:nvPr/>
        </p:nvPicPr>
        <p:blipFill>
          <a:blip r:embed="rId3">
            <a:alphaModFix/>
          </a:blip>
          <a:stretch>
            <a:fillRect/>
          </a:stretch>
        </p:blipFill>
        <p:spPr>
          <a:xfrm>
            <a:off x="347752" y="200675"/>
            <a:ext cx="7091999" cy="917175"/>
          </a:xfrm>
          <a:prstGeom prst="rect">
            <a:avLst/>
          </a:prstGeom>
          <a:noFill/>
          <a:ln>
            <a:noFill/>
          </a:ln>
        </p:spPr>
      </p:pic>
      <p:sp>
        <p:nvSpPr>
          <p:cNvPr id="504" name="Google Shape;504;p34"/>
          <p:cNvSpPr/>
          <p:nvPr/>
        </p:nvSpPr>
        <p:spPr>
          <a:xfrm flipH="1">
            <a:off x="-12600" y="891570"/>
            <a:ext cx="7632600" cy="45600"/>
          </a:xfrm>
          <a:prstGeom prst="rect">
            <a:avLst/>
          </a:prstGeom>
          <a:gradFill>
            <a:gsLst>
              <a:gs pos="0">
                <a:srgbClr val="F5F7FC">
                  <a:alpha val="0"/>
                </a:srgbClr>
              </a:gs>
              <a:gs pos="73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505" name="Google Shape;505;p34"/>
          <p:cNvSpPr/>
          <p:nvPr/>
        </p:nvSpPr>
        <p:spPr>
          <a:xfrm>
            <a:off x="386075" y="343650"/>
            <a:ext cx="173700" cy="428700"/>
          </a:xfrm>
          <a:prstGeom prst="rect">
            <a:avLst/>
          </a:prstGeom>
          <a:solidFill>
            <a:srgbClr val="677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6" name="Google Shape;506;p34"/>
          <p:cNvPicPr preferRelativeResize="0"/>
          <p:nvPr/>
        </p:nvPicPr>
        <p:blipFill>
          <a:blip r:embed="rId3">
            <a:alphaModFix/>
          </a:blip>
          <a:stretch>
            <a:fillRect/>
          </a:stretch>
        </p:blipFill>
        <p:spPr>
          <a:xfrm>
            <a:off x="347752" y="200675"/>
            <a:ext cx="7091999" cy="917175"/>
          </a:xfrm>
          <a:prstGeom prst="rect">
            <a:avLst/>
          </a:prstGeom>
          <a:noFill/>
          <a:ln>
            <a:noFill/>
          </a:ln>
        </p:spPr>
      </p:pic>
      <p:pic>
        <p:nvPicPr>
          <p:cNvPr id="507" name="Google Shape;507;p34"/>
          <p:cNvPicPr preferRelativeResize="0"/>
          <p:nvPr/>
        </p:nvPicPr>
        <p:blipFill>
          <a:blip r:embed="rId4">
            <a:alphaModFix/>
          </a:blip>
          <a:stretch>
            <a:fillRect/>
          </a:stretch>
        </p:blipFill>
        <p:spPr>
          <a:xfrm>
            <a:off x="0" y="0"/>
            <a:ext cx="12197621" cy="6858001"/>
          </a:xfrm>
          <a:prstGeom prst="rect">
            <a:avLst/>
          </a:prstGeom>
          <a:noFill/>
          <a:ln>
            <a:noFill/>
          </a:ln>
        </p:spPr>
      </p:pic>
      <p:sp>
        <p:nvSpPr>
          <p:cNvPr id="508" name="Google Shape;508;p34"/>
          <p:cNvSpPr/>
          <p:nvPr/>
        </p:nvSpPr>
        <p:spPr>
          <a:xfrm flipH="1">
            <a:off x="-12600" y="891570"/>
            <a:ext cx="7632600" cy="45600"/>
          </a:xfrm>
          <a:prstGeom prst="rect">
            <a:avLst/>
          </a:prstGeom>
          <a:gradFill>
            <a:gsLst>
              <a:gs pos="0">
                <a:srgbClr val="F5F7FC">
                  <a:alpha val="0"/>
                </a:srgbClr>
              </a:gs>
              <a:gs pos="73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pic>
        <p:nvPicPr>
          <p:cNvPr id="509" name="Google Shape;509;p34"/>
          <p:cNvPicPr preferRelativeResize="0"/>
          <p:nvPr/>
        </p:nvPicPr>
        <p:blipFill>
          <a:blip r:embed="rId3">
            <a:alphaModFix/>
          </a:blip>
          <a:stretch>
            <a:fillRect/>
          </a:stretch>
        </p:blipFill>
        <p:spPr>
          <a:xfrm>
            <a:off x="347752" y="200675"/>
            <a:ext cx="7091999" cy="917175"/>
          </a:xfrm>
          <a:prstGeom prst="rect">
            <a:avLst/>
          </a:prstGeom>
          <a:noFill/>
          <a:ln>
            <a:noFill/>
          </a:ln>
        </p:spPr>
      </p:pic>
      <p:sp>
        <p:nvSpPr>
          <p:cNvPr id="510" name="Google Shape;510;p34"/>
          <p:cNvSpPr/>
          <p:nvPr/>
        </p:nvSpPr>
        <p:spPr>
          <a:xfrm>
            <a:off x="386075" y="343650"/>
            <a:ext cx="173700" cy="428700"/>
          </a:xfrm>
          <a:prstGeom prst="rect">
            <a:avLst/>
          </a:prstGeom>
          <a:solidFill>
            <a:srgbClr val="677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35"/>
          <p:cNvSpPr/>
          <p:nvPr/>
        </p:nvSpPr>
        <p:spPr>
          <a:xfrm>
            <a:off x="1" y="0"/>
            <a:ext cx="12192000" cy="6858000"/>
          </a:xfrm>
          <a:prstGeom prst="rect">
            <a:avLst/>
          </a:prstGeom>
          <a:solidFill>
            <a:srgbClr val="E1D3C2">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516" name="Google Shape;516;p35"/>
          <p:cNvSpPr txBox="1"/>
          <p:nvPr/>
        </p:nvSpPr>
        <p:spPr>
          <a:xfrm>
            <a:off x="386075" y="970175"/>
            <a:ext cx="11667000" cy="449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1300" b="1">
                <a:solidFill>
                  <a:srgbClr val="434343"/>
                </a:solidFill>
              </a:rPr>
              <a:t>[데이터 수집]</a:t>
            </a:r>
            <a:endParaRPr sz="1300" b="1">
              <a:solidFill>
                <a:srgbClr val="434343"/>
              </a:solidFill>
            </a:endParaRPr>
          </a:p>
          <a:p>
            <a:pPr marL="0" marR="0" lvl="0" indent="0" algn="l" rtl="0">
              <a:lnSpc>
                <a:spcPct val="100000"/>
              </a:lnSpc>
              <a:spcBef>
                <a:spcPts val="0"/>
              </a:spcBef>
              <a:spcAft>
                <a:spcPts val="0"/>
              </a:spcAft>
              <a:buClr>
                <a:srgbClr val="000000"/>
              </a:buClr>
              <a:buSzPts val="3200"/>
              <a:buFont typeface="Arial"/>
              <a:buNone/>
            </a:pPr>
            <a:r>
              <a:rPr lang="en-US" sz="1300">
                <a:solidFill>
                  <a:srgbClr val="434343"/>
                </a:solidFill>
              </a:rPr>
              <a:t>통계청 코로나 통계 | </a:t>
            </a:r>
            <a:r>
              <a:rPr lang="en-US" sz="1300" u="sng">
                <a:solidFill>
                  <a:srgbClr val="434343"/>
                </a:solidFill>
                <a:hlinkClick r:id="rId3">
                  <a:extLst>
                    <a:ext uri="{A12FA001-AC4F-418D-AE19-62706E023703}">
                      <ahyp:hlinkClr xmlns:ahyp="http://schemas.microsoft.com/office/drawing/2018/hyperlinkcolor" val="tx"/>
                    </a:ext>
                  </a:extLst>
                </a:hlinkClick>
              </a:rPr>
              <a:t>https://kosis.kr/statHtml/statHtml.do?orgId=101&amp;tblId=DT_COVID19_005_M</a:t>
            </a:r>
            <a:r>
              <a:rPr lang="en-US" sz="1300">
                <a:solidFill>
                  <a:srgbClr val="434343"/>
                </a:solidFill>
              </a:rPr>
              <a:t>: </a:t>
            </a:r>
            <a:endParaRPr sz="1300">
              <a:solidFill>
                <a:srgbClr val="434343"/>
              </a:solidFill>
            </a:endParaRPr>
          </a:p>
          <a:p>
            <a:pPr marL="0" marR="0" lvl="0" indent="0" algn="l" rtl="0">
              <a:lnSpc>
                <a:spcPct val="100000"/>
              </a:lnSpc>
              <a:spcBef>
                <a:spcPts val="0"/>
              </a:spcBef>
              <a:spcAft>
                <a:spcPts val="0"/>
              </a:spcAft>
              <a:buClr>
                <a:srgbClr val="000000"/>
              </a:buClr>
              <a:buSzPts val="3200"/>
              <a:buFont typeface="Arial"/>
              <a:buNone/>
            </a:pPr>
            <a:r>
              <a:rPr lang="en-US" sz="1300">
                <a:solidFill>
                  <a:srgbClr val="434343"/>
                </a:solidFill>
              </a:rPr>
              <a:t>한국일보 코로나 통계 | “https://interactive.hankookilbo.com/v/corona19/index.html”: </a:t>
            </a:r>
            <a:endParaRPr sz="1300">
              <a:solidFill>
                <a:srgbClr val="434343"/>
              </a:solidFill>
            </a:endParaRPr>
          </a:p>
          <a:p>
            <a:pPr marL="0" marR="0" lvl="0" indent="0" algn="l" rtl="0">
              <a:lnSpc>
                <a:spcPct val="100000"/>
              </a:lnSpc>
              <a:spcBef>
                <a:spcPts val="0"/>
              </a:spcBef>
              <a:spcAft>
                <a:spcPts val="0"/>
              </a:spcAft>
              <a:buClr>
                <a:srgbClr val="000000"/>
              </a:buClr>
              <a:buSzPts val="3200"/>
              <a:buFont typeface="Arial"/>
              <a:buNone/>
            </a:pPr>
            <a:r>
              <a:rPr lang="en-US" sz="1300">
                <a:solidFill>
                  <a:srgbClr val="434343"/>
                </a:solidFill>
              </a:rPr>
              <a:t>화훼유통정보시스템 | </a:t>
            </a:r>
            <a:r>
              <a:rPr lang="en-US" sz="1300" u="sng">
                <a:solidFill>
                  <a:srgbClr val="434343"/>
                </a:solidFill>
                <a:hlinkClick r:id="rId4">
                  <a:extLst>
                    <a:ext uri="{A12FA001-AC4F-418D-AE19-62706E023703}">
                      <ahyp:hlinkClr xmlns:ahyp="http://schemas.microsoft.com/office/drawing/2018/hyperlinkcolor" val="tx"/>
                    </a:ext>
                  </a:extLst>
                </a:hlinkClick>
              </a:rPr>
              <a:t>https://flower.at.or.kr/main/flowerMain.do</a:t>
            </a:r>
            <a:endParaRPr sz="1300">
              <a:solidFill>
                <a:srgbClr val="434343"/>
              </a:solidFill>
            </a:endParaRPr>
          </a:p>
          <a:p>
            <a:pPr marL="0" marR="0" lvl="0" indent="0" algn="l" rtl="0">
              <a:lnSpc>
                <a:spcPct val="100000"/>
              </a:lnSpc>
              <a:spcBef>
                <a:spcPts val="0"/>
              </a:spcBef>
              <a:spcAft>
                <a:spcPts val="0"/>
              </a:spcAft>
              <a:buClr>
                <a:srgbClr val="000000"/>
              </a:buClr>
              <a:buSzPts val="3200"/>
              <a:buFont typeface="Arial"/>
              <a:buNone/>
            </a:pPr>
            <a:r>
              <a:rPr lang="en-US" sz="1300">
                <a:solidFill>
                  <a:srgbClr val="434343"/>
                </a:solidFill>
              </a:rPr>
              <a:t>꾸까 홈페이지 | </a:t>
            </a:r>
            <a:r>
              <a:rPr lang="en-US" sz="1300" u="sng">
                <a:solidFill>
                  <a:srgbClr val="434343"/>
                </a:solidFill>
                <a:hlinkClick r:id="rId5">
                  <a:extLst>
                    <a:ext uri="{A12FA001-AC4F-418D-AE19-62706E023703}">
                      <ahyp:hlinkClr xmlns:ahyp="http://schemas.microsoft.com/office/drawing/2018/hyperlinkcolor" val="tx"/>
                    </a:ext>
                  </a:extLst>
                </a:hlinkClick>
              </a:rPr>
              <a:t>https://kukka.kr/</a:t>
            </a:r>
            <a:r>
              <a:rPr lang="en-US" sz="1300">
                <a:solidFill>
                  <a:srgbClr val="434343"/>
                </a:solidFill>
              </a:rPr>
              <a:t> </a:t>
            </a:r>
            <a:endParaRPr sz="1300">
              <a:solidFill>
                <a:srgbClr val="434343"/>
              </a:solidFill>
            </a:endParaRPr>
          </a:p>
          <a:p>
            <a:pPr marL="0" marR="0" lvl="0" indent="0" algn="l" rtl="0">
              <a:lnSpc>
                <a:spcPct val="100000"/>
              </a:lnSpc>
              <a:spcBef>
                <a:spcPts val="0"/>
              </a:spcBef>
              <a:spcAft>
                <a:spcPts val="0"/>
              </a:spcAft>
              <a:buClr>
                <a:srgbClr val="000000"/>
              </a:buClr>
              <a:buSzPts val="3200"/>
              <a:buFont typeface="Arial"/>
              <a:buNone/>
            </a:pPr>
            <a:r>
              <a:rPr lang="en-US" sz="1300">
                <a:solidFill>
                  <a:srgbClr val="434343"/>
                </a:solidFill>
              </a:rPr>
              <a:t>유스풀몰 네이버 스마트스토어 | </a:t>
            </a:r>
            <a:r>
              <a:rPr lang="en-US" sz="1300" u="sng">
                <a:solidFill>
                  <a:srgbClr val="434343"/>
                </a:solidFill>
                <a:hlinkClick r:id="rId6">
                  <a:extLst>
                    <a:ext uri="{A12FA001-AC4F-418D-AE19-62706E023703}">
                      <ahyp:hlinkClr xmlns:ahyp="http://schemas.microsoft.com/office/drawing/2018/hyperlinkcolor" val="tx"/>
                    </a:ext>
                  </a:extLst>
                </a:hlinkClick>
              </a:rPr>
              <a:t>https://smartstore.naver.com/usefull/products/5100091163</a:t>
            </a:r>
            <a:r>
              <a:rPr lang="en-US" sz="1300">
                <a:solidFill>
                  <a:srgbClr val="434343"/>
                </a:solidFill>
              </a:rPr>
              <a:t>? </a:t>
            </a:r>
            <a:endParaRPr sz="1300">
              <a:solidFill>
                <a:srgbClr val="434343"/>
              </a:solidFill>
            </a:endParaRPr>
          </a:p>
          <a:p>
            <a:pPr marL="0" marR="0" lvl="0" indent="0" algn="l" rtl="0">
              <a:lnSpc>
                <a:spcPct val="100000"/>
              </a:lnSpc>
              <a:spcBef>
                <a:spcPts val="0"/>
              </a:spcBef>
              <a:spcAft>
                <a:spcPts val="0"/>
              </a:spcAft>
              <a:buClr>
                <a:srgbClr val="000000"/>
              </a:buClr>
              <a:buSzPts val="3200"/>
              <a:buFont typeface="Arial"/>
              <a:buNone/>
            </a:pPr>
            <a:r>
              <a:rPr lang="en-US" sz="1300">
                <a:solidFill>
                  <a:srgbClr val="434343"/>
                </a:solidFill>
              </a:rPr>
              <a:t>인스타그램 | </a:t>
            </a:r>
            <a:r>
              <a:rPr lang="en-US" sz="1300" u="sng">
                <a:solidFill>
                  <a:srgbClr val="434343"/>
                </a:solidFill>
                <a:hlinkClick r:id="rId7">
                  <a:extLst>
                    <a:ext uri="{A12FA001-AC4F-418D-AE19-62706E023703}">
                      <ahyp:hlinkClr xmlns:ahyp="http://schemas.microsoft.com/office/drawing/2018/hyperlinkcolor" val="tx"/>
                    </a:ext>
                  </a:extLst>
                </a:hlinkClick>
              </a:rPr>
              <a:t>https://www.instagram.com/</a:t>
            </a:r>
            <a:r>
              <a:rPr lang="en-US" sz="1300">
                <a:solidFill>
                  <a:srgbClr val="434343"/>
                </a:solidFill>
              </a:rPr>
              <a:t> </a:t>
            </a:r>
            <a:endParaRPr sz="1300">
              <a:solidFill>
                <a:srgbClr val="434343"/>
              </a:solidFill>
            </a:endParaRPr>
          </a:p>
          <a:p>
            <a:pPr marL="0" marR="0" lvl="0" indent="0" algn="l" rtl="0">
              <a:lnSpc>
                <a:spcPct val="100000"/>
              </a:lnSpc>
              <a:spcBef>
                <a:spcPts val="0"/>
              </a:spcBef>
              <a:spcAft>
                <a:spcPts val="0"/>
              </a:spcAft>
              <a:buClr>
                <a:srgbClr val="000000"/>
              </a:buClr>
              <a:buSzPts val="3200"/>
              <a:buFont typeface="Arial"/>
              <a:buNone/>
            </a:pPr>
            <a:endParaRPr sz="1300">
              <a:solidFill>
                <a:srgbClr val="434343"/>
              </a:solidFill>
            </a:endParaRPr>
          </a:p>
          <a:p>
            <a:pPr marL="0" marR="0" lvl="0" indent="0" algn="l" rtl="0">
              <a:lnSpc>
                <a:spcPct val="100000"/>
              </a:lnSpc>
              <a:spcBef>
                <a:spcPts val="0"/>
              </a:spcBef>
              <a:spcAft>
                <a:spcPts val="0"/>
              </a:spcAft>
              <a:buClr>
                <a:srgbClr val="000000"/>
              </a:buClr>
              <a:buSzPts val="3200"/>
              <a:buFont typeface="Arial"/>
              <a:buNone/>
            </a:pPr>
            <a:endParaRPr sz="1300">
              <a:solidFill>
                <a:srgbClr val="434343"/>
              </a:solidFill>
            </a:endParaRPr>
          </a:p>
          <a:p>
            <a:pPr marL="0" marR="0" lvl="0" indent="0" algn="l" rtl="0">
              <a:lnSpc>
                <a:spcPct val="100000"/>
              </a:lnSpc>
              <a:spcBef>
                <a:spcPts val="0"/>
              </a:spcBef>
              <a:spcAft>
                <a:spcPts val="0"/>
              </a:spcAft>
              <a:buClr>
                <a:srgbClr val="000000"/>
              </a:buClr>
              <a:buSzPts val="3200"/>
              <a:buFont typeface="Arial"/>
              <a:buNone/>
            </a:pPr>
            <a:endParaRPr sz="1300">
              <a:solidFill>
                <a:srgbClr val="434343"/>
              </a:solidFill>
            </a:endParaRPr>
          </a:p>
          <a:p>
            <a:pPr marL="0" marR="0" lvl="0" indent="0" algn="l" rtl="0">
              <a:lnSpc>
                <a:spcPct val="100000"/>
              </a:lnSpc>
              <a:spcBef>
                <a:spcPts val="0"/>
              </a:spcBef>
              <a:spcAft>
                <a:spcPts val="0"/>
              </a:spcAft>
              <a:buClr>
                <a:srgbClr val="000000"/>
              </a:buClr>
              <a:buSzPts val="3200"/>
              <a:buFont typeface="Arial"/>
              <a:buNone/>
            </a:pPr>
            <a:endParaRPr sz="1300">
              <a:solidFill>
                <a:srgbClr val="434343"/>
              </a:solidFill>
            </a:endParaRPr>
          </a:p>
          <a:p>
            <a:pPr marL="0" marR="0" lvl="0" indent="0" algn="l" rtl="0">
              <a:lnSpc>
                <a:spcPct val="100000"/>
              </a:lnSpc>
              <a:spcBef>
                <a:spcPts val="0"/>
              </a:spcBef>
              <a:spcAft>
                <a:spcPts val="0"/>
              </a:spcAft>
              <a:buClr>
                <a:srgbClr val="000000"/>
              </a:buClr>
              <a:buSzPts val="3200"/>
              <a:buFont typeface="Arial"/>
              <a:buNone/>
            </a:pPr>
            <a:r>
              <a:rPr lang="en-US" sz="1300" b="1">
                <a:solidFill>
                  <a:srgbClr val="434343"/>
                </a:solidFill>
              </a:rPr>
              <a:t>[기사]</a:t>
            </a:r>
            <a:endParaRPr sz="1300" b="1">
              <a:solidFill>
                <a:srgbClr val="434343"/>
              </a:solidFill>
            </a:endParaRPr>
          </a:p>
          <a:p>
            <a:pPr marL="0" marR="0" lvl="0" indent="0" algn="l" rtl="0">
              <a:lnSpc>
                <a:spcPct val="100000"/>
              </a:lnSpc>
              <a:spcBef>
                <a:spcPts val="0"/>
              </a:spcBef>
              <a:spcAft>
                <a:spcPts val="0"/>
              </a:spcAft>
              <a:buClr>
                <a:srgbClr val="000000"/>
              </a:buClr>
              <a:buSzPts val="3200"/>
              <a:buFont typeface="Arial"/>
              <a:buNone/>
            </a:pPr>
            <a:r>
              <a:rPr lang="en-US" sz="1300">
                <a:solidFill>
                  <a:srgbClr val="434343"/>
                </a:solidFill>
              </a:rPr>
              <a:t>꽃, 세탁, 중고차...코로나 시대 '비대면' 서비스 어디까지 갈까 | </a:t>
            </a:r>
            <a:r>
              <a:rPr lang="en-US" sz="1300" u="sng">
                <a:solidFill>
                  <a:srgbClr val="434343"/>
                </a:solidFill>
                <a:hlinkClick r:id="rId8">
                  <a:extLst>
                    <a:ext uri="{A12FA001-AC4F-418D-AE19-62706E023703}">
                      <ahyp:hlinkClr xmlns:ahyp="http://schemas.microsoft.com/office/drawing/2018/hyperlinkcolor" val="tx"/>
                    </a:ext>
                  </a:extLst>
                </a:hlinkClick>
              </a:rPr>
              <a:t>http://www.bizhankook.com/bk/article/21216</a:t>
            </a:r>
            <a:r>
              <a:rPr lang="en-US" sz="1300">
                <a:solidFill>
                  <a:srgbClr val="434343"/>
                </a:solidFill>
              </a:rPr>
              <a:t> </a:t>
            </a:r>
            <a:endParaRPr sz="1300">
              <a:solidFill>
                <a:srgbClr val="434343"/>
              </a:solidFill>
            </a:endParaRPr>
          </a:p>
          <a:p>
            <a:pPr marL="0" lvl="0" indent="0" algn="l" rtl="0">
              <a:lnSpc>
                <a:spcPct val="100000"/>
              </a:lnSpc>
              <a:spcBef>
                <a:spcPts val="0"/>
              </a:spcBef>
              <a:spcAft>
                <a:spcPts val="0"/>
              </a:spcAft>
              <a:buClr>
                <a:schemeClr val="dk1"/>
              </a:buClr>
              <a:buSzPts val="3200"/>
              <a:buFont typeface="Arial"/>
              <a:buNone/>
            </a:pPr>
            <a:r>
              <a:rPr lang="en-US" sz="1300">
                <a:solidFill>
                  <a:srgbClr val="434343"/>
                </a:solidFill>
              </a:rPr>
              <a:t>서울관광재단, 코로나19 이후 서울시민들의 외식, 여가, 관광 변화 발표 | </a:t>
            </a:r>
            <a:r>
              <a:rPr lang="en-US" sz="1300" u="sng">
                <a:solidFill>
                  <a:srgbClr val="434343"/>
                </a:solidFill>
                <a:hlinkClick r:id="rId9">
                  <a:extLst>
                    <a:ext uri="{A12FA001-AC4F-418D-AE19-62706E023703}">
                      <ahyp:hlinkClr xmlns:ahyp="http://schemas.microsoft.com/office/drawing/2018/hyperlinkcolor" val="tx"/>
                    </a:ext>
                  </a:extLst>
                </a:hlinkClick>
              </a:rPr>
              <a:t>http://ttlnews.com/article/travel_report/8835</a:t>
            </a:r>
            <a:endParaRPr sz="1300">
              <a:solidFill>
                <a:srgbClr val="434343"/>
              </a:solidFill>
            </a:endParaRPr>
          </a:p>
          <a:p>
            <a:pPr marL="0" marR="0" lvl="0" indent="0" algn="l" rtl="0">
              <a:lnSpc>
                <a:spcPct val="100000"/>
              </a:lnSpc>
              <a:spcBef>
                <a:spcPts val="0"/>
              </a:spcBef>
              <a:spcAft>
                <a:spcPts val="0"/>
              </a:spcAft>
              <a:buClr>
                <a:srgbClr val="000000"/>
              </a:buClr>
              <a:buSzPts val="3200"/>
              <a:buFont typeface="Arial"/>
              <a:buNone/>
            </a:pPr>
            <a:r>
              <a:rPr lang="en-US" sz="1300">
                <a:solidFill>
                  <a:srgbClr val="434343"/>
                </a:solidFill>
              </a:rPr>
              <a:t>꾸까, 월 매출 10억 원 돌파 “일상에서 즐기는 꽃 문화 창출" | </a:t>
            </a:r>
            <a:r>
              <a:rPr lang="en-US" sz="1300" u="sng">
                <a:solidFill>
                  <a:srgbClr val="434343"/>
                </a:solidFill>
                <a:hlinkClick r:id="rId10">
                  <a:extLst>
                    <a:ext uri="{A12FA001-AC4F-418D-AE19-62706E023703}">
                      <ahyp:hlinkClr xmlns:ahyp="http://schemas.microsoft.com/office/drawing/2018/hyperlinkcolor" val="tx"/>
                    </a:ext>
                  </a:extLst>
                </a:hlinkClick>
              </a:rPr>
              <a:t>http</a:t>
            </a:r>
            <a:r>
              <a:rPr lang="en-US" sz="1300" u="sng">
                <a:solidFill>
                  <a:srgbClr val="434343"/>
                </a:solidFill>
                <a:hlinkClick r:id="rId10">
                  <a:extLst>
                    <a:ext uri="{A12FA001-AC4F-418D-AE19-62706E023703}">
                      <ahyp:hlinkClr xmlns:ahyp="http://schemas.microsoft.com/office/drawing/2018/hyperlinkcolor" val="tx"/>
                    </a:ext>
                  </a:extLst>
                </a:hlinkClick>
              </a:rPr>
              <a:t>://www.enewstoday.co.kr/news/articleView.html?idxno=1394305</a:t>
            </a:r>
            <a:r>
              <a:rPr lang="en-US" sz="1300" u="sng">
                <a:solidFill>
                  <a:srgbClr val="434343"/>
                </a:solidFill>
              </a:rPr>
              <a:t> </a:t>
            </a:r>
            <a:endParaRPr sz="1300" u="sng">
              <a:solidFill>
                <a:srgbClr val="434343"/>
              </a:solidFill>
            </a:endParaRPr>
          </a:p>
          <a:p>
            <a:pPr marL="0" marR="0" lvl="0" indent="0" algn="l" rtl="0">
              <a:lnSpc>
                <a:spcPct val="100000"/>
              </a:lnSpc>
              <a:spcBef>
                <a:spcPts val="0"/>
              </a:spcBef>
              <a:spcAft>
                <a:spcPts val="0"/>
              </a:spcAft>
              <a:buClr>
                <a:srgbClr val="000000"/>
              </a:buClr>
              <a:buSzPts val="3200"/>
              <a:buFont typeface="Arial"/>
              <a:buNone/>
            </a:pPr>
            <a:r>
              <a:rPr lang="en-US" sz="1300">
                <a:solidFill>
                  <a:srgbClr val="434343"/>
                </a:solidFill>
              </a:rPr>
              <a:t>서울시민이 꼽은 코로나19 종식 후 가장 하고 싶은 활동은? 1위 ‘해외여행' | </a:t>
            </a:r>
            <a:r>
              <a:rPr lang="en-US" sz="1300" u="sng">
                <a:solidFill>
                  <a:srgbClr val="434343"/>
                </a:solidFill>
                <a:hlinkClick r:id="rId11">
                  <a:extLst>
                    <a:ext uri="{A12FA001-AC4F-418D-AE19-62706E023703}">
                      <ahyp:hlinkClr xmlns:ahyp="http://schemas.microsoft.com/office/drawing/2018/hyperlinkcolor" val="tx"/>
                    </a:ext>
                  </a:extLst>
                </a:hlinkClick>
              </a:rPr>
              <a:t>http://www.news1.kr/articles/?4080836</a:t>
            </a:r>
            <a:r>
              <a:rPr lang="en-US" sz="1300">
                <a:solidFill>
                  <a:srgbClr val="434343"/>
                </a:solidFill>
              </a:rPr>
              <a:t> </a:t>
            </a:r>
            <a:endParaRPr sz="1300">
              <a:solidFill>
                <a:srgbClr val="434343"/>
              </a:solidFill>
            </a:endParaRPr>
          </a:p>
          <a:p>
            <a:pPr marL="0" lvl="0" indent="0" algn="l" rtl="0">
              <a:lnSpc>
                <a:spcPct val="100000"/>
              </a:lnSpc>
              <a:spcBef>
                <a:spcPts val="0"/>
              </a:spcBef>
              <a:spcAft>
                <a:spcPts val="0"/>
              </a:spcAft>
              <a:buClr>
                <a:schemeClr val="dk1"/>
              </a:buClr>
              <a:buSzPts val="3200"/>
              <a:buFont typeface="Arial"/>
              <a:buNone/>
            </a:pPr>
            <a:r>
              <a:rPr lang="en-US" sz="1300">
                <a:solidFill>
                  <a:srgbClr val="434343"/>
                </a:solidFill>
              </a:rPr>
              <a:t>지그재그 플라워 챌린지 동참 | </a:t>
            </a:r>
            <a:r>
              <a:rPr lang="en-US" sz="1300" u="sng">
                <a:solidFill>
                  <a:srgbClr val="434343"/>
                </a:solidFill>
                <a:hlinkClick r:id="rId12">
                  <a:extLst>
                    <a:ext uri="{A12FA001-AC4F-418D-AE19-62706E023703}">
                      <ahyp:hlinkClr xmlns:ahyp="http://schemas.microsoft.com/office/drawing/2018/hyperlinkcolor" val="tx"/>
                    </a:ext>
                  </a:extLst>
                </a:hlinkClick>
              </a:rPr>
              <a:t>https://www.betanews.net/article/1249999</a:t>
            </a:r>
            <a:r>
              <a:rPr lang="en-US" sz="1300">
                <a:solidFill>
                  <a:srgbClr val="434343"/>
                </a:solidFill>
              </a:rPr>
              <a:t> </a:t>
            </a:r>
            <a:endParaRPr sz="1300">
              <a:solidFill>
                <a:srgbClr val="434343"/>
              </a:solidFill>
            </a:endParaRPr>
          </a:p>
          <a:p>
            <a:pPr marL="0" marR="673100" lvl="0" indent="0" algn="l" rtl="0">
              <a:lnSpc>
                <a:spcPct val="100000"/>
              </a:lnSpc>
              <a:spcBef>
                <a:spcPts val="0"/>
              </a:spcBef>
              <a:spcAft>
                <a:spcPts val="0"/>
              </a:spcAft>
              <a:buClr>
                <a:schemeClr val="dk1"/>
              </a:buClr>
              <a:buSzPts val="1100"/>
              <a:buFont typeface="Arial"/>
              <a:buNone/>
            </a:pPr>
            <a:r>
              <a:rPr lang="en-US" sz="1300">
                <a:solidFill>
                  <a:srgbClr val="434343"/>
                </a:solidFill>
              </a:rPr>
              <a:t>‘꽃보다 반려식물'... 화훼시장엔 ‘한파', 홈가드닝시장엔 ‘훈풍' | </a:t>
            </a:r>
            <a:r>
              <a:rPr lang="en-US" sz="1300" u="sng">
                <a:solidFill>
                  <a:srgbClr val="434343"/>
                </a:solidFill>
                <a:hlinkClick r:id="rId13">
                  <a:extLst>
                    <a:ext uri="{A12FA001-AC4F-418D-AE19-62706E023703}">
                      <ahyp:hlinkClr xmlns:ahyp="http://schemas.microsoft.com/office/drawing/2018/hyperlinkcolor" val="tx"/>
                    </a:ext>
                  </a:extLst>
                </a:hlinkClick>
              </a:rPr>
              <a:t>http://biz.heraldcorp.com/view.php?ud=20210122000517</a:t>
            </a:r>
            <a:endParaRPr sz="1300">
              <a:solidFill>
                <a:srgbClr val="434343"/>
              </a:solidFill>
            </a:endParaRPr>
          </a:p>
          <a:p>
            <a:pPr marL="0" lvl="0" indent="0" algn="l" rtl="0">
              <a:lnSpc>
                <a:spcPct val="115000"/>
              </a:lnSpc>
              <a:spcBef>
                <a:spcPts val="2000"/>
              </a:spcBef>
              <a:spcAft>
                <a:spcPts val="0"/>
              </a:spcAft>
              <a:buClr>
                <a:schemeClr val="dk1"/>
              </a:buClr>
              <a:buSzPts val="1100"/>
              <a:buFont typeface="Arial"/>
              <a:buNone/>
            </a:pPr>
            <a:r>
              <a:rPr lang="en-US" sz="1300">
                <a:solidFill>
                  <a:srgbClr val="434343"/>
                </a:solidFill>
              </a:rPr>
              <a:t>[멋스토리] 증강현실·홈택트…비대면 길어지자 바빠진 가전 ...</a:t>
            </a:r>
            <a:r>
              <a:rPr lang="en-US" sz="1300" u="sng">
                <a:solidFill>
                  <a:srgbClr val="434343"/>
                </a:solidFill>
                <a:hlinkClick r:id="rId14">
                  <a:extLst>
                    <a:ext uri="{A12FA001-AC4F-418D-AE19-62706E023703}">
                      <ahyp:hlinkClr xmlns:ahyp="http://schemas.microsoft.com/office/drawing/2018/hyperlinkcolor" val="tx"/>
                    </a:ext>
                  </a:extLst>
                </a:hlinkClick>
              </a:rPr>
              <a:t>https://news.joins.com/article/23885820</a:t>
            </a:r>
            <a:r>
              <a:rPr lang="en-US" sz="1300">
                <a:solidFill>
                  <a:srgbClr val="434343"/>
                </a:solidFill>
              </a:rPr>
              <a:t> </a:t>
            </a:r>
            <a:endParaRPr sz="1300">
              <a:solidFill>
                <a:srgbClr val="434343"/>
              </a:solidFill>
            </a:endParaRPr>
          </a:p>
          <a:p>
            <a:pPr marL="0" lvl="0" indent="0" algn="l" rtl="0">
              <a:lnSpc>
                <a:spcPct val="115000"/>
              </a:lnSpc>
              <a:spcBef>
                <a:spcPts val="0"/>
              </a:spcBef>
              <a:spcAft>
                <a:spcPts val="0"/>
              </a:spcAft>
              <a:buClr>
                <a:schemeClr val="dk1"/>
              </a:buClr>
              <a:buSzPts val="1100"/>
              <a:buFont typeface="Arial"/>
              <a:buNone/>
            </a:pPr>
            <a:r>
              <a:rPr lang="en-US" sz="1300">
                <a:solidFill>
                  <a:srgbClr val="434343"/>
                </a:solidFill>
              </a:rPr>
              <a:t>[동아일보] 언택트 시대, AR-VR 체험 서비스 잇따라 선보여 </a:t>
            </a:r>
            <a:r>
              <a:rPr lang="en-US" sz="1300" u="sng">
                <a:solidFill>
                  <a:srgbClr val="434343"/>
                </a:solidFill>
                <a:hlinkClick r:id="rId15">
                  <a:extLst>
                    <a:ext uri="{A12FA001-AC4F-418D-AE19-62706E023703}">
                      <ahyp:hlinkClr xmlns:ahyp="http://schemas.microsoft.com/office/drawing/2018/hyperlinkcolor" val="tx"/>
                    </a:ext>
                  </a:extLst>
                </a:hlinkClick>
              </a:rPr>
              <a:t>https://www.donga.com/news/Economy/article/all/20201221/104565872/1</a:t>
            </a:r>
            <a:endParaRPr sz="1300">
              <a:solidFill>
                <a:srgbClr val="434343"/>
              </a:solidFill>
            </a:endParaRPr>
          </a:p>
          <a:p>
            <a:pPr marL="0" lvl="0" indent="0" algn="l" rtl="0">
              <a:lnSpc>
                <a:spcPct val="115000"/>
              </a:lnSpc>
              <a:spcBef>
                <a:spcPts val="0"/>
              </a:spcBef>
              <a:spcAft>
                <a:spcPts val="0"/>
              </a:spcAft>
              <a:buClr>
                <a:schemeClr val="dk1"/>
              </a:buClr>
              <a:buSzPts val="1100"/>
              <a:buFont typeface="Arial"/>
              <a:buNone/>
            </a:pPr>
            <a:r>
              <a:rPr lang="en-US" sz="1300">
                <a:solidFill>
                  <a:srgbClr val="434343"/>
                </a:solidFill>
              </a:rPr>
              <a:t>[IT조선] 'AR' 코로나 팬데믹 속 마케팅 핵심 기술로 떠오르나 http://it.chosun.com/site/data/html_dir/2020/08/20/2020082000262.html</a:t>
            </a:r>
            <a:endParaRPr sz="1300">
              <a:solidFill>
                <a:srgbClr val="434343"/>
              </a:solidFill>
            </a:endParaRPr>
          </a:p>
          <a:p>
            <a:pPr marL="0" marR="673100" lvl="0" indent="0" algn="l" rtl="0">
              <a:lnSpc>
                <a:spcPct val="100000"/>
              </a:lnSpc>
              <a:spcBef>
                <a:spcPts val="0"/>
              </a:spcBef>
              <a:spcAft>
                <a:spcPts val="0"/>
              </a:spcAft>
              <a:buClr>
                <a:schemeClr val="dk1"/>
              </a:buClr>
              <a:buSzPts val="1100"/>
              <a:buFont typeface="Arial"/>
              <a:buNone/>
            </a:pPr>
            <a:r>
              <a:rPr lang="en-US" sz="1300">
                <a:solidFill>
                  <a:srgbClr val="434343"/>
                </a:solidFill>
              </a:rPr>
              <a:t>썸트렌드 ‘AR’ 검색결과 </a:t>
            </a:r>
            <a:r>
              <a:rPr lang="en-US" sz="1300" u="sng">
                <a:solidFill>
                  <a:srgbClr val="434343"/>
                </a:solidFill>
                <a:hlinkClick r:id="rId16">
                  <a:extLst>
                    <a:ext uri="{A12FA001-AC4F-418D-AE19-62706E023703}">
                      <ahyp:hlinkClr xmlns:ahyp="http://schemas.microsoft.com/office/drawing/2018/hyperlinkcolor" val="tx"/>
                    </a:ext>
                  </a:extLst>
                </a:hlinkClick>
              </a:rPr>
              <a:t>https://some.co.kr/analysis/keyword</a:t>
            </a:r>
            <a:endParaRPr sz="1300">
              <a:solidFill>
                <a:srgbClr val="434343"/>
              </a:solidFill>
            </a:endParaRPr>
          </a:p>
          <a:p>
            <a:pPr marL="0" marR="0" lvl="0" indent="0" algn="l" rtl="0">
              <a:lnSpc>
                <a:spcPct val="100000"/>
              </a:lnSpc>
              <a:spcBef>
                <a:spcPts val="2000"/>
              </a:spcBef>
              <a:spcAft>
                <a:spcPts val="0"/>
              </a:spcAft>
              <a:buClr>
                <a:srgbClr val="000000"/>
              </a:buClr>
              <a:buSzPts val="3200"/>
              <a:buFont typeface="Arial"/>
              <a:buNone/>
            </a:pPr>
            <a:endParaRPr sz="1300">
              <a:solidFill>
                <a:schemeClr val="dk1"/>
              </a:solidFill>
            </a:endParaRPr>
          </a:p>
        </p:txBody>
      </p:sp>
      <p:sp>
        <p:nvSpPr>
          <p:cNvPr id="517" name="Google Shape;517;p35"/>
          <p:cNvSpPr/>
          <p:nvPr/>
        </p:nvSpPr>
        <p:spPr>
          <a:xfrm>
            <a:off x="386075" y="343650"/>
            <a:ext cx="173700" cy="428700"/>
          </a:xfrm>
          <a:prstGeom prst="rect">
            <a:avLst/>
          </a:prstGeom>
          <a:solidFill>
            <a:srgbClr val="677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8" name="Google Shape;518;p35"/>
          <p:cNvPicPr preferRelativeResize="0"/>
          <p:nvPr/>
        </p:nvPicPr>
        <p:blipFill>
          <a:blip r:embed="rId17">
            <a:alphaModFix/>
          </a:blip>
          <a:stretch>
            <a:fillRect/>
          </a:stretch>
        </p:blipFill>
        <p:spPr>
          <a:xfrm>
            <a:off x="442250" y="215625"/>
            <a:ext cx="1311225" cy="881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6"/>
          <p:cNvSpPr/>
          <p:nvPr/>
        </p:nvSpPr>
        <p:spPr>
          <a:xfrm>
            <a:off x="1" y="0"/>
            <a:ext cx="12192000" cy="6858000"/>
          </a:xfrm>
          <a:prstGeom prst="rect">
            <a:avLst/>
          </a:prstGeom>
          <a:solidFill>
            <a:srgbClr val="E1D3C2">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524" name="Google Shape;524;p36"/>
          <p:cNvSpPr txBox="1"/>
          <p:nvPr/>
        </p:nvSpPr>
        <p:spPr>
          <a:xfrm>
            <a:off x="386075" y="-90650"/>
            <a:ext cx="11667000" cy="4491900"/>
          </a:xfrm>
          <a:prstGeom prst="rect">
            <a:avLst/>
          </a:prstGeom>
          <a:noFill/>
          <a:ln>
            <a:noFill/>
          </a:ln>
        </p:spPr>
        <p:txBody>
          <a:bodyPr spcFirstLastPara="1" wrap="square" lIns="91425" tIns="45700" rIns="91425" bIns="45700" anchor="t" anchorCtr="0">
            <a:noAutofit/>
          </a:bodyPr>
          <a:lstStyle/>
          <a:p>
            <a:pPr marL="0" marR="673100" lvl="0" indent="0" algn="l" rtl="0">
              <a:lnSpc>
                <a:spcPct val="100000"/>
              </a:lnSpc>
              <a:spcBef>
                <a:spcPts val="0"/>
              </a:spcBef>
              <a:spcAft>
                <a:spcPts val="0"/>
              </a:spcAft>
              <a:buClr>
                <a:schemeClr val="dk1"/>
              </a:buClr>
              <a:buSzPts val="1100"/>
              <a:buFont typeface="Arial"/>
              <a:buNone/>
            </a:pPr>
            <a:endParaRPr sz="1300">
              <a:solidFill>
                <a:srgbClr val="4D5525"/>
              </a:solidFill>
            </a:endParaRPr>
          </a:p>
          <a:p>
            <a:pPr marL="0" marR="0" lvl="0" indent="0" algn="l" rtl="0">
              <a:lnSpc>
                <a:spcPct val="100000"/>
              </a:lnSpc>
              <a:spcBef>
                <a:spcPts val="2000"/>
              </a:spcBef>
              <a:spcAft>
                <a:spcPts val="0"/>
              </a:spcAft>
              <a:buClr>
                <a:srgbClr val="000000"/>
              </a:buClr>
              <a:buSzPts val="3200"/>
              <a:buFont typeface="Arial"/>
              <a:buNone/>
            </a:pPr>
            <a:endParaRPr sz="1300">
              <a:solidFill>
                <a:schemeClr val="dk1"/>
              </a:solidFill>
            </a:endParaRPr>
          </a:p>
          <a:p>
            <a:pPr marL="0" marR="673100" lvl="0" indent="0" algn="l" rtl="0">
              <a:spcBef>
                <a:spcPts val="0"/>
              </a:spcBef>
              <a:spcAft>
                <a:spcPts val="0"/>
              </a:spcAft>
              <a:buClr>
                <a:schemeClr val="dk1"/>
              </a:buClr>
              <a:buSzPts val="1100"/>
              <a:buFont typeface="Arial"/>
              <a:buNone/>
            </a:pPr>
            <a:endParaRPr sz="1300">
              <a:solidFill>
                <a:srgbClr val="434343"/>
              </a:solidFill>
            </a:endParaRPr>
          </a:p>
          <a:p>
            <a:pPr marL="0" lvl="0" indent="0" algn="l" rtl="0">
              <a:spcBef>
                <a:spcPts val="2000"/>
              </a:spcBef>
              <a:spcAft>
                <a:spcPts val="0"/>
              </a:spcAft>
              <a:buClr>
                <a:schemeClr val="dk1"/>
              </a:buClr>
              <a:buSzPts val="3200"/>
              <a:buFont typeface="Arial"/>
              <a:buNone/>
            </a:pPr>
            <a:r>
              <a:rPr lang="en-US" sz="1300">
                <a:solidFill>
                  <a:srgbClr val="434343"/>
                </a:solidFill>
              </a:rPr>
              <a:t>꽃의 효능(1) | </a:t>
            </a:r>
            <a:r>
              <a:rPr lang="en-US" sz="1300" u="sng">
                <a:solidFill>
                  <a:srgbClr val="434343"/>
                </a:solidFill>
                <a:hlinkClick r:id="rId3">
                  <a:extLst>
                    <a:ext uri="{A12FA001-AC4F-418D-AE19-62706E023703}">
                      <ahyp:hlinkClr xmlns:ahyp="http://schemas.microsoft.com/office/drawing/2018/hyperlinkcolor" val="tx"/>
                    </a:ext>
                  </a:extLst>
                </a:hlinkClick>
              </a:rPr>
              <a:t>http://www.mkhealth.co.kr/news/articleView.html?idxno=50432</a:t>
            </a:r>
            <a:r>
              <a:rPr lang="en-US" sz="1300">
                <a:solidFill>
                  <a:srgbClr val="434343"/>
                </a:solidFill>
              </a:rPr>
              <a:t> </a:t>
            </a:r>
            <a:endParaRPr sz="1300">
              <a:solidFill>
                <a:srgbClr val="434343"/>
              </a:solidFill>
            </a:endParaRPr>
          </a:p>
          <a:p>
            <a:pPr marL="0" lvl="0" indent="0" algn="l" rtl="0">
              <a:spcBef>
                <a:spcPts val="0"/>
              </a:spcBef>
              <a:spcAft>
                <a:spcPts val="0"/>
              </a:spcAft>
              <a:buClr>
                <a:schemeClr val="dk1"/>
              </a:buClr>
              <a:buSzPts val="3200"/>
              <a:buFont typeface="Arial"/>
              <a:buNone/>
            </a:pPr>
            <a:r>
              <a:rPr lang="en-US" sz="1300">
                <a:solidFill>
                  <a:srgbClr val="434343"/>
                </a:solidFill>
              </a:rPr>
              <a:t>꽃의 효능(2) | </a:t>
            </a:r>
            <a:r>
              <a:rPr lang="en-US" sz="1300" u="sng">
                <a:solidFill>
                  <a:srgbClr val="434343"/>
                </a:solidFill>
                <a:hlinkClick r:id="rId4">
                  <a:extLst>
                    <a:ext uri="{A12FA001-AC4F-418D-AE19-62706E023703}">
                      <ahyp:hlinkClr xmlns:ahyp="http://schemas.microsoft.com/office/drawing/2018/hyperlinkcolor" val="tx"/>
                    </a:ext>
                  </a:extLst>
                </a:hlinkClick>
              </a:rPr>
              <a:t>https://m.health.chosun.com/svc/news_view.html?contid=2010030901298</a:t>
            </a:r>
            <a:r>
              <a:rPr lang="en-US" sz="1300">
                <a:solidFill>
                  <a:srgbClr val="434343"/>
                </a:solidFill>
              </a:rPr>
              <a:t> </a:t>
            </a:r>
            <a:endParaRPr sz="1300">
              <a:solidFill>
                <a:srgbClr val="434343"/>
              </a:solidFill>
            </a:endParaRPr>
          </a:p>
          <a:p>
            <a:pPr marL="0" lvl="0" indent="0" algn="l" rtl="0">
              <a:spcBef>
                <a:spcPts val="0"/>
              </a:spcBef>
              <a:spcAft>
                <a:spcPts val="0"/>
              </a:spcAft>
              <a:buClr>
                <a:schemeClr val="dk1"/>
              </a:buClr>
              <a:buSzPts val="3200"/>
              <a:buFont typeface="Arial"/>
              <a:buNone/>
            </a:pPr>
            <a:r>
              <a:rPr lang="en-US" sz="1300">
                <a:solidFill>
                  <a:srgbClr val="434343"/>
                </a:solidFill>
              </a:rPr>
              <a:t>원예치료(이미지) | </a:t>
            </a:r>
            <a:r>
              <a:rPr lang="en-US" sz="1300" u="sng">
                <a:solidFill>
                  <a:srgbClr val="434343"/>
                </a:solidFill>
                <a:hlinkClick r:id="rId5">
                  <a:extLst>
                    <a:ext uri="{A12FA001-AC4F-418D-AE19-62706E023703}">
                      <ahyp:hlinkClr xmlns:ahyp="http://schemas.microsoft.com/office/drawing/2018/hyperlinkcolor" val="tx"/>
                    </a:ext>
                  </a:extLst>
                </a:hlinkClick>
              </a:rPr>
              <a:t>http://kormedi.com/1211910/%EC%9A%B0%EC%9A%B8-%EB%B6%88%EC%95%88%EA%B0%90%EC%9D%B4-%EC%8B%B9-%EC%9B%90%EC%98%88%EC%B9%98%EB%A3%8C-%ED%9E%90%EB%A7%81%ED%9A%A8%EA%B3%BC-%EB%86%92%EB%8B%A4/</a:t>
            </a:r>
            <a:r>
              <a:rPr lang="en-US" sz="1300">
                <a:solidFill>
                  <a:srgbClr val="434343"/>
                </a:solidFill>
              </a:rPr>
              <a:t> </a:t>
            </a:r>
            <a:endParaRPr sz="1300">
              <a:solidFill>
                <a:srgbClr val="434343"/>
              </a:solidFill>
            </a:endParaRPr>
          </a:p>
          <a:p>
            <a:pPr marL="0" lvl="0" indent="0" algn="l" rtl="0">
              <a:lnSpc>
                <a:spcPct val="100000"/>
              </a:lnSpc>
              <a:spcBef>
                <a:spcPts val="0"/>
              </a:spcBef>
              <a:spcAft>
                <a:spcPts val="0"/>
              </a:spcAft>
              <a:buClr>
                <a:schemeClr val="dk1"/>
              </a:buClr>
              <a:buSzPts val="3200"/>
              <a:buFont typeface="Arial"/>
              <a:buNone/>
            </a:pPr>
            <a:endParaRPr sz="1300" b="1">
              <a:solidFill>
                <a:srgbClr val="434343"/>
              </a:solidFill>
            </a:endParaRPr>
          </a:p>
          <a:p>
            <a:pPr marL="0" lvl="0" indent="0" algn="l" rtl="0">
              <a:lnSpc>
                <a:spcPct val="100000"/>
              </a:lnSpc>
              <a:spcBef>
                <a:spcPts val="0"/>
              </a:spcBef>
              <a:spcAft>
                <a:spcPts val="0"/>
              </a:spcAft>
              <a:buClr>
                <a:schemeClr val="dk1"/>
              </a:buClr>
              <a:buSzPts val="3200"/>
              <a:buFont typeface="Arial"/>
              <a:buNone/>
            </a:pPr>
            <a:endParaRPr sz="1300" b="1">
              <a:solidFill>
                <a:srgbClr val="434343"/>
              </a:solidFill>
            </a:endParaRPr>
          </a:p>
          <a:p>
            <a:pPr marL="0" lvl="0" indent="0" algn="l" rtl="0">
              <a:lnSpc>
                <a:spcPct val="100000"/>
              </a:lnSpc>
              <a:spcBef>
                <a:spcPts val="0"/>
              </a:spcBef>
              <a:spcAft>
                <a:spcPts val="0"/>
              </a:spcAft>
              <a:buClr>
                <a:schemeClr val="dk1"/>
              </a:buClr>
              <a:buSzPts val="3200"/>
              <a:buFont typeface="Arial"/>
              <a:buNone/>
            </a:pPr>
            <a:endParaRPr sz="1300" b="1">
              <a:solidFill>
                <a:srgbClr val="434343"/>
              </a:solidFill>
            </a:endParaRPr>
          </a:p>
          <a:p>
            <a:pPr marL="0" lvl="0" indent="0" algn="l" rtl="0">
              <a:lnSpc>
                <a:spcPct val="100000"/>
              </a:lnSpc>
              <a:spcBef>
                <a:spcPts val="0"/>
              </a:spcBef>
              <a:spcAft>
                <a:spcPts val="0"/>
              </a:spcAft>
              <a:buClr>
                <a:schemeClr val="dk1"/>
              </a:buClr>
              <a:buSzPts val="3200"/>
              <a:buFont typeface="Arial"/>
              <a:buNone/>
            </a:pPr>
            <a:r>
              <a:rPr lang="en-US" sz="1300" b="1">
                <a:solidFill>
                  <a:srgbClr val="434343"/>
                </a:solidFill>
              </a:rPr>
              <a:t>[영상]</a:t>
            </a:r>
            <a:endParaRPr sz="1300" b="1">
              <a:solidFill>
                <a:srgbClr val="434343"/>
              </a:solidFill>
            </a:endParaRPr>
          </a:p>
          <a:p>
            <a:pPr marL="0" marR="0" lvl="0" indent="0" algn="l" rtl="0">
              <a:lnSpc>
                <a:spcPct val="100000"/>
              </a:lnSpc>
              <a:spcBef>
                <a:spcPts val="0"/>
              </a:spcBef>
              <a:spcAft>
                <a:spcPts val="0"/>
              </a:spcAft>
              <a:buClr>
                <a:srgbClr val="000000"/>
              </a:buClr>
              <a:buSzPts val="3200"/>
              <a:buFont typeface="Arial"/>
              <a:buNone/>
            </a:pPr>
            <a:r>
              <a:rPr lang="en-US" sz="1300" u="sng">
                <a:solidFill>
                  <a:srgbClr val="434343"/>
                </a:solidFill>
                <a:hlinkClick r:id="rId6">
                  <a:extLst>
                    <a:ext uri="{A12FA001-AC4F-418D-AE19-62706E023703}">
                      <ahyp:hlinkClr xmlns:ahyp="http://schemas.microsoft.com/office/drawing/2018/hyperlinkcolor" val="tx"/>
                    </a:ext>
                  </a:extLst>
                </a:hlinkClick>
              </a:rPr>
              <a:t>https://www.ytn.co.kr/_ln/0115_202101111710477624</a:t>
            </a:r>
            <a:endParaRPr sz="1300">
              <a:solidFill>
                <a:srgbClr val="434343"/>
              </a:solidFill>
            </a:endParaRPr>
          </a:p>
          <a:p>
            <a:pPr marL="0" marR="0" lvl="0" indent="0" algn="l" rtl="0">
              <a:lnSpc>
                <a:spcPct val="100000"/>
              </a:lnSpc>
              <a:spcBef>
                <a:spcPts val="0"/>
              </a:spcBef>
              <a:spcAft>
                <a:spcPts val="0"/>
              </a:spcAft>
              <a:buClr>
                <a:srgbClr val="000000"/>
              </a:buClr>
              <a:buSzPts val="3200"/>
              <a:buFont typeface="Arial"/>
              <a:buNone/>
            </a:pPr>
            <a:r>
              <a:rPr lang="en-US" sz="1300" u="sng">
                <a:solidFill>
                  <a:srgbClr val="434343"/>
                </a:solidFill>
                <a:hlinkClick r:id="rId7">
                  <a:extLst>
                    <a:ext uri="{A12FA001-AC4F-418D-AE19-62706E023703}">
                      <ahyp:hlinkClr xmlns:ahyp="http://schemas.microsoft.com/office/drawing/2018/hyperlinkcolor" val="tx"/>
                    </a:ext>
                  </a:extLst>
                </a:hlinkClick>
              </a:rPr>
              <a:t>https://www.yna.co.kr/view/MYH20201130003800038</a:t>
            </a:r>
            <a:endParaRPr sz="1300">
              <a:solidFill>
                <a:srgbClr val="434343"/>
              </a:solidFill>
            </a:endParaRPr>
          </a:p>
          <a:p>
            <a:pPr marL="0" marR="0" lvl="0" indent="0" algn="l" rtl="0">
              <a:lnSpc>
                <a:spcPct val="100000"/>
              </a:lnSpc>
              <a:spcBef>
                <a:spcPts val="0"/>
              </a:spcBef>
              <a:spcAft>
                <a:spcPts val="0"/>
              </a:spcAft>
              <a:buClr>
                <a:srgbClr val="000000"/>
              </a:buClr>
              <a:buSzPts val="3200"/>
              <a:buFont typeface="Arial"/>
              <a:buNone/>
            </a:pPr>
            <a:r>
              <a:rPr lang="en-US" sz="1300" u="sng">
                <a:solidFill>
                  <a:srgbClr val="434343"/>
                </a:solidFill>
                <a:hlinkClick r:id="rId8">
                  <a:extLst>
                    <a:ext uri="{A12FA001-AC4F-418D-AE19-62706E023703}">
                      <ahyp:hlinkClr xmlns:ahyp="http://schemas.microsoft.com/office/drawing/2018/hyperlinkcolor" val="tx"/>
                    </a:ext>
                  </a:extLst>
                </a:hlinkClick>
              </a:rPr>
              <a:t>https://youtu.be/bv_E16wLjTM</a:t>
            </a:r>
            <a:endParaRPr sz="1300">
              <a:solidFill>
                <a:srgbClr val="434343"/>
              </a:solidFill>
            </a:endParaRPr>
          </a:p>
          <a:p>
            <a:pPr marL="0" marR="0" lvl="0" indent="0" algn="l" rtl="0">
              <a:lnSpc>
                <a:spcPct val="100000"/>
              </a:lnSpc>
              <a:spcBef>
                <a:spcPts val="0"/>
              </a:spcBef>
              <a:spcAft>
                <a:spcPts val="0"/>
              </a:spcAft>
              <a:buClr>
                <a:srgbClr val="000000"/>
              </a:buClr>
              <a:buSzPts val="3200"/>
              <a:buFont typeface="Arial"/>
              <a:buNone/>
            </a:pPr>
            <a:endParaRPr sz="1300">
              <a:solidFill>
                <a:schemeClr val="dk1"/>
              </a:solidFill>
            </a:endParaRPr>
          </a:p>
        </p:txBody>
      </p:sp>
      <p:sp>
        <p:nvSpPr>
          <p:cNvPr id="525" name="Google Shape;525;p36"/>
          <p:cNvSpPr/>
          <p:nvPr/>
        </p:nvSpPr>
        <p:spPr>
          <a:xfrm>
            <a:off x="386075" y="343650"/>
            <a:ext cx="173700" cy="428700"/>
          </a:xfrm>
          <a:prstGeom prst="rect">
            <a:avLst/>
          </a:prstGeom>
          <a:solidFill>
            <a:srgbClr val="677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6" name="Google Shape;526;p36"/>
          <p:cNvPicPr preferRelativeResize="0"/>
          <p:nvPr/>
        </p:nvPicPr>
        <p:blipFill>
          <a:blip r:embed="rId9">
            <a:alphaModFix/>
          </a:blip>
          <a:stretch>
            <a:fillRect/>
          </a:stretch>
        </p:blipFill>
        <p:spPr>
          <a:xfrm>
            <a:off x="442250" y="215625"/>
            <a:ext cx="1311225" cy="881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7"/>
          <p:cNvSpPr/>
          <p:nvPr/>
        </p:nvSpPr>
        <p:spPr>
          <a:xfrm>
            <a:off x="-5408" y="0"/>
            <a:ext cx="12202800" cy="6858000"/>
          </a:xfrm>
          <a:prstGeom prst="rect">
            <a:avLst/>
          </a:prstGeom>
          <a:solidFill>
            <a:srgbClr val="E1D3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pic>
        <p:nvPicPr>
          <p:cNvPr id="532" name="Google Shape;532;p37" descr="꽃, 벽, 꽃다발, 식물이(가) 표시된 사진&#10;&#10;자동 생성된 설명"/>
          <p:cNvPicPr preferRelativeResize="0"/>
          <p:nvPr/>
        </p:nvPicPr>
        <p:blipFill rotWithShape="1">
          <a:blip r:embed="rId3">
            <a:alphaModFix/>
          </a:blip>
          <a:srcRect b="10666"/>
          <a:stretch/>
        </p:blipFill>
        <p:spPr>
          <a:xfrm>
            <a:off x="7979550" y="731524"/>
            <a:ext cx="4571601" cy="6126472"/>
          </a:xfrm>
          <a:prstGeom prst="rect">
            <a:avLst/>
          </a:prstGeom>
          <a:noFill/>
          <a:ln>
            <a:noFill/>
          </a:ln>
        </p:spPr>
      </p:pic>
      <p:pic>
        <p:nvPicPr>
          <p:cNvPr id="533" name="Google Shape;533;p37"/>
          <p:cNvPicPr preferRelativeResize="0"/>
          <p:nvPr/>
        </p:nvPicPr>
        <p:blipFill>
          <a:blip r:embed="rId4">
            <a:alphaModFix/>
          </a:blip>
          <a:stretch>
            <a:fillRect/>
          </a:stretch>
        </p:blipFill>
        <p:spPr>
          <a:xfrm>
            <a:off x="1295813" y="2395525"/>
            <a:ext cx="9077325" cy="2066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5388" y="0"/>
            <a:ext cx="12202800" cy="6858000"/>
          </a:xfrm>
          <a:prstGeom prst="rect">
            <a:avLst/>
          </a:prstGeom>
          <a:solidFill>
            <a:srgbClr val="E1D3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pic>
        <p:nvPicPr>
          <p:cNvPr id="104" name="Google Shape;104;p15"/>
          <p:cNvPicPr preferRelativeResize="0"/>
          <p:nvPr/>
        </p:nvPicPr>
        <p:blipFill>
          <a:blip r:embed="rId3">
            <a:alphaModFix/>
          </a:blip>
          <a:stretch>
            <a:fillRect/>
          </a:stretch>
        </p:blipFill>
        <p:spPr>
          <a:xfrm>
            <a:off x="2559325" y="-1475887"/>
            <a:ext cx="7505700" cy="809625"/>
          </a:xfrm>
          <a:prstGeom prst="rect">
            <a:avLst/>
          </a:prstGeom>
          <a:noFill/>
          <a:ln>
            <a:noFill/>
          </a:ln>
        </p:spPr>
      </p:pic>
      <p:sp>
        <p:nvSpPr>
          <p:cNvPr id="105" name="Google Shape;105;p15"/>
          <p:cNvSpPr/>
          <p:nvPr/>
        </p:nvSpPr>
        <p:spPr>
          <a:xfrm>
            <a:off x="309875" y="343650"/>
            <a:ext cx="173700" cy="428700"/>
          </a:xfrm>
          <a:prstGeom prst="rect">
            <a:avLst/>
          </a:prstGeom>
          <a:solidFill>
            <a:srgbClr val="677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1075675" y="1744173"/>
            <a:ext cx="10212600" cy="3870600"/>
          </a:xfrm>
          <a:prstGeom prst="rect">
            <a:avLst/>
          </a:prstGeom>
          <a:solidFill>
            <a:srgbClr val="C9B59B">
              <a:alpha val="568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pic>
        <p:nvPicPr>
          <p:cNvPr id="107" name="Google Shape;107;p15"/>
          <p:cNvPicPr preferRelativeResize="0"/>
          <p:nvPr/>
        </p:nvPicPr>
        <p:blipFill>
          <a:blip r:embed="rId4">
            <a:alphaModFix/>
          </a:blip>
          <a:stretch>
            <a:fillRect/>
          </a:stretch>
        </p:blipFill>
        <p:spPr>
          <a:xfrm>
            <a:off x="3825614" y="1910008"/>
            <a:ext cx="4951640" cy="3298545"/>
          </a:xfrm>
          <a:prstGeom prst="rect">
            <a:avLst/>
          </a:prstGeom>
          <a:noFill/>
          <a:ln>
            <a:noFill/>
          </a:ln>
        </p:spPr>
      </p:pic>
      <p:pic>
        <p:nvPicPr>
          <p:cNvPr id="108" name="Google Shape;108;p15"/>
          <p:cNvPicPr preferRelativeResize="0"/>
          <p:nvPr/>
        </p:nvPicPr>
        <p:blipFill>
          <a:blip r:embed="rId5">
            <a:alphaModFix/>
          </a:blip>
          <a:stretch>
            <a:fillRect/>
          </a:stretch>
        </p:blipFill>
        <p:spPr>
          <a:xfrm>
            <a:off x="8515564" y="1915954"/>
            <a:ext cx="2578457" cy="3304473"/>
          </a:xfrm>
          <a:prstGeom prst="rect">
            <a:avLst/>
          </a:prstGeom>
          <a:noFill/>
          <a:ln>
            <a:noFill/>
          </a:ln>
        </p:spPr>
      </p:pic>
      <p:pic>
        <p:nvPicPr>
          <p:cNvPr id="109" name="Google Shape;109;p15"/>
          <p:cNvPicPr preferRelativeResize="0"/>
          <p:nvPr/>
        </p:nvPicPr>
        <p:blipFill rotWithShape="1">
          <a:blip r:embed="rId6">
            <a:alphaModFix/>
          </a:blip>
          <a:srcRect l="4009" t="2467" r="4866"/>
          <a:stretch/>
        </p:blipFill>
        <p:spPr>
          <a:xfrm>
            <a:off x="1230530" y="1910008"/>
            <a:ext cx="3049057" cy="3298547"/>
          </a:xfrm>
          <a:prstGeom prst="rect">
            <a:avLst/>
          </a:prstGeom>
          <a:noFill/>
          <a:ln>
            <a:noFill/>
          </a:ln>
        </p:spPr>
      </p:pic>
      <p:pic>
        <p:nvPicPr>
          <p:cNvPr id="110" name="Google Shape;110;p15"/>
          <p:cNvPicPr preferRelativeResize="0"/>
          <p:nvPr/>
        </p:nvPicPr>
        <p:blipFill>
          <a:blip r:embed="rId7">
            <a:alphaModFix/>
          </a:blip>
          <a:stretch>
            <a:fillRect/>
          </a:stretch>
        </p:blipFill>
        <p:spPr>
          <a:xfrm>
            <a:off x="347800" y="238951"/>
            <a:ext cx="3325200" cy="831300"/>
          </a:xfrm>
          <a:prstGeom prst="rect">
            <a:avLst/>
          </a:prstGeom>
          <a:noFill/>
          <a:ln>
            <a:noFill/>
          </a:ln>
        </p:spPr>
      </p:pic>
      <p:pic>
        <p:nvPicPr>
          <p:cNvPr id="111" name="Google Shape;111;p15"/>
          <p:cNvPicPr preferRelativeResize="0"/>
          <p:nvPr/>
        </p:nvPicPr>
        <p:blipFill>
          <a:blip r:embed="rId8">
            <a:alphaModFix/>
          </a:blip>
          <a:stretch>
            <a:fillRect/>
          </a:stretch>
        </p:blipFill>
        <p:spPr>
          <a:xfrm>
            <a:off x="1203816" y="5268553"/>
            <a:ext cx="3049056" cy="338784"/>
          </a:xfrm>
          <a:prstGeom prst="rect">
            <a:avLst/>
          </a:prstGeom>
          <a:noFill/>
          <a:ln>
            <a:noFill/>
          </a:ln>
        </p:spPr>
      </p:pic>
      <p:pic>
        <p:nvPicPr>
          <p:cNvPr id="112" name="Google Shape;112;p15"/>
          <p:cNvPicPr preferRelativeResize="0"/>
          <p:nvPr/>
        </p:nvPicPr>
        <p:blipFill>
          <a:blip r:embed="rId9">
            <a:alphaModFix/>
          </a:blip>
          <a:stretch>
            <a:fillRect/>
          </a:stretch>
        </p:blipFill>
        <p:spPr>
          <a:xfrm>
            <a:off x="5817387" y="5275931"/>
            <a:ext cx="1133647" cy="338789"/>
          </a:xfrm>
          <a:prstGeom prst="rect">
            <a:avLst/>
          </a:prstGeom>
          <a:noFill/>
          <a:ln>
            <a:noFill/>
          </a:ln>
        </p:spPr>
      </p:pic>
      <p:pic>
        <p:nvPicPr>
          <p:cNvPr id="113" name="Google Shape;113;p15"/>
          <p:cNvPicPr preferRelativeResize="0"/>
          <p:nvPr/>
        </p:nvPicPr>
        <p:blipFill>
          <a:blip r:embed="rId10">
            <a:alphaModFix/>
          </a:blip>
          <a:stretch>
            <a:fillRect/>
          </a:stretch>
        </p:blipFill>
        <p:spPr>
          <a:xfrm>
            <a:off x="8605978" y="5247055"/>
            <a:ext cx="2397599" cy="338789"/>
          </a:xfrm>
          <a:prstGeom prst="rect">
            <a:avLst/>
          </a:prstGeom>
          <a:noFill/>
          <a:ln>
            <a:noFill/>
          </a:ln>
        </p:spPr>
      </p:pic>
      <p:pic>
        <p:nvPicPr>
          <p:cNvPr id="114" name="Google Shape;114;p15"/>
          <p:cNvPicPr preferRelativeResize="0"/>
          <p:nvPr/>
        </p:nvPicPr>
        <p:blipFill>
          <a:blip r:embed="rId11">
            <a:alphaModFix/>
          </a:blip>
          <a:stretch>
            <a:fillRect/>
          </a:stretch>
        </p:blipFill>
        <p:spPr>
          <a:xfrm>
            <a:off x="2298938" y="1080113"/>
            <a:ext cx="7766092" cy="831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6"/>
          <p:cNvSpPr/>
          <p:nvPr/>
        </p:nvSpPr>
        <p:spPr>
          <a:xfrm>
            <a:off x="-10888" y="0"/>
            <a:ext cx="12202800" cy="6858000"/>
          </a:xfrm>
          <a:prstGeom prst="rect">
            <a:avLst/>
          </a:prstGeom>
          <a:solidFill>
            <a:srgbClr val="E1D3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pic>
        <p:nvPicPr>
          <p:cNvPr id="120" name="Google Shape;120;p16"/>
          <p:cNvPicPr preferRelativeResize="0"/>
          <p:nvPr/>
        </p:nvPicPr>
        <p:blipFill>
          <a:blip r:embed="rId3">
            <a:alphaModFix/>
          </a:blip>
          <a:stretch>
            <a:fillRect/>
          </a:stretch>
        </p:blipFill>
        <p:spPr>
          <a:xfrm>
            <a:off x="834900" y="2372526"/>
            <a:ext cx="5375228" cy="2993396"/>
          </a:xfrm>
          <a:prstGeom prst="rect">
            <a:avLst/>
          </a:prstGeom>
          <a:noFill/>
          <a:ln>
            <a:noFill/>
          </a:ln>
        </p:spPr>
      </p:pic>
      <p:pic>
        <p:nvPicPr>
          <p:cNvPr id="121" name="Google Shape;121;p16"/>
          <p:cNvPicPr preferRelativeResize="0"/>
          <p:nvPr/>
        </p:nvPicPr>
        <p:blipFill rotWithShape="1">
          <a:blip r:embed="rId4">
            <a:alphaModFix/>
          </a:blip>
          <a:srcRect t="8155"/>
          <a:stretch/>
        </p:blipFill>
        <p:spPr>
          <a:xfrm>
            <a:off x="6210127" y="2372527"/>
            <a:ext cx="5375228" cy="2993398"/>
          </a:xfrm>
          <a:prstGeom prst="rect">
            <a:avLst/>
          </a:prstGeom>
          <a:noFill/>
          <a:ln>
            <a:noFill/>
          </a:ln>
        </p:spPr>
      </p:pic>
      <p:pic>
        <p:nvPicPr>
          <p:cNvPr id="122" name="Google Shape;122;p16"/>
          <p:cNvPicPr preferRelativeResize="0"/>
          <p:nvPr/>
        </p:nvPicPr>
        <p:blipFill>
          <a:blip r:embed="rId5">
            <a:alphaModFix/>
          </a:blip>
          <a:stretch>
            <a:fillRect/>
          </a:stretch>
        </p:blipFill>
        <p:spPr>
          <a:xfrm>
            <a:off x="2559325" y="-1475887"/>
            <a:ext cx="7505700" cy="809625"/>
          </a:xfrm>
          <a:prstGeom prst="rect">
            <a:avLst/>
          </a:prstGeom>
          <a:noFill/>
          <a:ln>
            <a:noFill/>
          </a:ln>
        </p:spPr>
      </p:pic>
      <p:pic>
        <p:nvPicPr>
          <p:cNvPr id="123" name="Google Shape;123;p16"/>
          <p:cNvPicPr preferRelativeResize="0"/>
          <p:nvPr/>
        </p:nvPicPr>
        <p:blipFill>
          <a:blip r:embed="rId6">
            <a:alphaModFix/>
          </a:blip>
          <a:stretch>
            <a:fillRect/>
          </a:stretch>
        </p:blipFill>
        <p:spPr>
          <a:xfrm>
            <a:off x="9173174" y="5438182"/>
            <a:ext cx="2528577" cy="427619"/>
          </a:xfrm>
          <a:prstGeom prst="rect">
            <a:avLst/>
          </a:prstGeom>
          <a:noFill/>
          <a:ln>
            <a:noFill/>
          </a:ln>
        </p:spPr>
      </p:pic>
      <p:sp>
        <p:nvSpPr>
          <p:cNvPr id="124" name="Google Shape;124;p16"/>
          <p:cNvSpPr/>
          <p:nvPr/>
        </p:nvSpPr>
        <p:spPr>
          <a:xfrm>
            <a:off x="869975" y="1593553"/>
            <a:ext cx="10715400" cy="4719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16"/>
          <p:cNvPicPr preferRelativeResize="0"/>
          <p:nvPr/>
        </p:nvPicPr>
        <p:blipFill>
          <a:blip r:embed="rId7">
            <a:alphaModFix/>
          </a:blip>
          <a:stretch>
            <a:fillRect/>
          </a:stretch>
        </p:blipFill>
        <p:spPr>
          <a:xfrm>
            <a:off x="555387" y="1460849"/>
            <a:ext cx="11344576" cy="894350"/>
          </a:xfrm>
          <a:prstGeom prst="rect">
            <a:avLst/>
          </a:prstGeom>
          <a:noFill/>
          <a:ln>
            <a:noFill/>
          </a:ln>
        </p:spPr>
      </p:pic>
      <p:sp>
        <p:nvSpPr>
          <p:cNvPr id="126" name="Google Shape;126;p16"/>
          <p:cNvSpPr/>
          <p:nvPr/>
        </p:nvSpPr>
        <p:spPr>
          <a:xfrm>
            <a:off x="309875" y="343650"/>
            <a:ext cx="173700" cy="428700"/>
          </a:xfrm>
          <a:prstGeom prst="rect">
            <a:avLst/>
          </a:prstGeom>
          <a:solidFill>
            <a:srgbClr val="677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16"/>
          <p:cNvPicPr preferRelativeResize="0"/>
          <p:nvPr/>
        </p:nvPicPr>
        <p:blipFill>
          <a:blip r:embed="rId8">
            <a:alphaModFix/>
          </a:blip>
          <a:stretch>
            <a:fillRect/>
          </a:stretch>
        </p:blipFill>
        <p:spPr>
          <a:xfrm>
            <a:off x="309875" y="225865"/>
            <a:ext cx="5319041" cy="894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p:nvPr/>
        </p:nvSpPr>
        <p:spPr>
          <a:xfrm>
            <a:off x="-10888" y="0"/>
            <a:ext cx="12202800" cy="6858000"/>
          </a:xfrm>
          <a:prstGeom prst="rect">
            <a:avLst/>
          </a:prstGeom>
          <a:solidFill>
            <a:srgbClr val="E1D3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133" name="Google Shape;133;p17"/>
          <p:cNvSpPr/>
          <p:nvPr/>
        </p:nvSpPr>
        <p:spPr>
          <a:xfrm>
            <a:off x="6177325" y="884300"/>
            <a:ext cx="4917900" cy="4303200"/>
          </a:xfrm>
          <a:prstGeom prst="rect">
            <a:avLst/>
          </a:prstGeom>
          <a:solidFill>
            <a:schemeClr val="l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134" name="Google Shape;134;p17"/>
          <p:cNvSpPr/>
          <p:nvPr/>
        </p:nvSpPr>
        <p:spPr>
          <a:xfrm>
            <a:off x="1250779" y="884300"/>
            <a:ext cx="4752900" cy="4303200"/>
          </a:xfrm>
          <a:prstGeom prst="rect">
            <a:avLst/>
          </a:prstGeom>
          <a:solidFill>
            <a:schemeClr val="l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grpSp>
        <p:nvGrpSpPr>
          <p:cNvPr id="135" name="Google Shape;135;p17"/>
          <p:cNvGrpSpPr/>
          <p:nvPr/>
        </p:nvGrpSpPr>
        <p:grpSpPr>
          <a:xfrm>
            <a:off x="1311628" y="1304508"/>
            <a:ext cx="4524368" cy="3879915"/>
            <a:chOff x="1382195" y="1561350"/>
            <a:chExt cx="4188841" cy="3679039"/>
          </a:xfrm>
        </p:grpSpPr>
        <p:pic>
          <p:nvPicPr>
            <p:cNvPr id="136" name="Google Shape;136;p17"/>
            <p:cNvPicPr preferRelativeResize="0"/>
            <p:nvPr/>
          </p:nvPicPr>
          <p:blipFill rotWithShape="1">
            <a:blip r:embed="rId3">
              <a:alphaModFix/>
            </a:blip>
            <a:srcRect t="8525"/>
            <a:stretch/>
          </p:blipFill>
          <p:spPr>
            <a:xfrm>
              <a:off x="1382195" y="1561350"/>
              <a:ext cx="4188841" cy="3679039"/>
            </a:xfrm>
            <a:prstGeom prst="rect">
              <a:avLst/>
            </a:prstGeom>
            <a:noFill/>
            <a:ln>
              <a:noFill/>
            </a:ln>
          </p:spPr>
        </p:pic>
        <p:sp>
          <p:nvSpPr>
            <p:cNvPr id="137" name="Google Shape;137;p17"/>
            <p:cNvSpPr/>
            <p:nvPr/>
          </p:nvSpPr>
          <p:spPr>
            <a:xfrm>
              <a:off x="1892344" y="1642707"/>
              <a:ext cx="1604400" cy="1701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7"/>
          <p:cNvSpPr/>
          <p:nvPr/>
        </p:nvSpPr>
        <p:spPr>
          <a:xfrm>
            <a:off x="397850" y="372213"/>
            <a:ext cx="157200" cy="428700"/>
          </a:xfrm>
          <a:prstGeom prst="rect">
            <a:avLst/>
          </a:prstGeom>
          <a:solidFill>
            <a:srgbClr val="677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17"/>
          <p:cNvPicPr preferRelativeResize="0"/>
          <p:nvPr/>
        </p:nvPicPr>
        <p:blipFill rotWithShape="1">
          <a:blip r:embed="rId4">
            <a:alphaModFix/>
          </a:blip>
          <a:srcRect b="45725"/>
          <a:stretch/>
        </p:blipFill>
        <p:spPr>
          <a:xfrm>
            <a:off x="441534" y="240977"/>
            <a:ext cx="2953706" cy="643325"/>
          </a:xfrm>
          <a:prstGeom prst="rect">
            <a:avLst/>
          </a:prstGeom>
          <a:noFill/>
          <a:ln>
            <a:noFill/>
          </a:ln>
        </p:spPr>
      </p:pic>
      <p:pic>
        <p:nvPicPr>
          <p:cNvPr id="140" name="Google Shape;140;p17"/>
          <p:cNvPicPr preferRelativeResize="0"/>
          <p:nvPr/>
        </p:nvPicPr>
        <p:blipFill>
          <a:blip r:embed="rId5">
            <a:alphaModFix/>
          </a:blip>
          <a:stretch>
            <a:fillRect/>
          </a:stretch>
        </p:blipFill>
        <p:spPr>
          <a:xfrm>
            <a:off x="2242664" y="972027"/>
            <a:ext cx="3191798" cy="464912"/>
          </a:xfrm>
          <a:prstGeom prst="rect">
            <a:avLst/>
          </a:prstGeom>
          <a:noFill/>
          <a:ln>
            <a:noFill/>
          </a:ln>
        </p:spPr>
      </p:pic>
      <p:pic>
        <p:nvPicPr>
          <p:cNvPr id="141" name="Google Shape;141;p17"/>
          <p:cNvPicPr preferRelativeResize="0"/>
          <p:nvPr/>
        </p:nvPicPr>
        <p:blipFill>
          <a:blip r:embed="rId6">
            <a:alphaModFix/>
          </a:blip>
          <a:stretch>
            <a:fillRect/>
          </a:stretch>
        </p:blipFill>
        <p:spPr>
          <a:xfrm>
            <a:off x="7066545" y="970997"/>
            <a:ext cx="3388491" cy="464912"/>
          </a:xfrm>
          <a:prstGeom prst="rect">
            <a:avLst/>
          </a:prstGeom>
          <a:noFill/>
          <a:ln>
            <a:noFill/>
          </a:ln>
        </p:spPr>
      </p:pic>
      <p:pic>
        <p:nvPicPr>
          <p:cNvPr id="142" name="Google Shape;142;p17"/>
          <p:cNvPicPr preferRelativeResize="0"/>
          <p:nvPr/>
        </p:nvPicPr>
        <p:blipFill>
          <a:blip r:embed="rId7">
            <a:alphaModFix/>
          </a:blip>
          <a:stretch>
            <a:fillRect/>
          </a:stretch>
        </p:blipFill>
        <p:spPr>
          <a:xfrm>
            <a:off x="8236784" y="6201326"/>
            <a:ext cx="1913450" cy="526199"/>
          </a:xfrm>
          <a:prstGeom prst="rect">
            <a:avLst/>
          </a:prstGeom>
          <a:noFill/>
          <a:ln>
            <a:noFill/>
          </a:ln>
        </p:spPr>
      </p:pic>
      <p:pic>
        <p:nvPicPr>
          <p:cNvPr id="143" name="Google Shape;143;p17"/>
          <p:cNvPicPr preferRelativeResize="0"/>
          <p:nvPr/>
        </p:nvPicPr>
        <p:blipFill>
          <a:blip r:embed="rId8">
            <a:alphaModFix amt="73000"/>
          </a:blip>
          <a:stretch>
            <a:fillRect/>
          </a:stretch>
        </p:blipFill>
        <p:spPr>
          <a:xfrm>
            <a:off x="76199" y="6553650"/>
            <a:ext cx="3191774" cy="304341"/>
          </a:xfrm>
          <a:prstGeom prst="rect">
            <a:avLst/>
          </a:prstGeom>
          <a:noFill/>
          <a:ln>
            <a:noFill/>
          </a:ln>
        </p:spPr>
      </p:pic>
      <p:pic>
        <p:nvPicPr>
          <p:cNvPr id="144" name="Google Shape;144;p17"/>
          <p:cNvPicPr preferRelativeResize="0"/>
          <p:nvPr/>
        </p:nvPicPr>
        <p:blipFill>
          <a:blip r:embed="rId9">
            <a:alphaModFix/>
          </a:blip>
          <a:stretch>
            <a:fillRect/>
          </a:stretch>
        </p:blipFill>
        <p:spPr>
          <a:xfrm>
            <a:off x="2007676" y="5367563"/>
            <a:ext cx="8176657" cy="1186088"/>
          </a:xfrm>
          <a:prstGeom prst="rect">
            <a:avLst/>
          </a:prstGeom>
          <a:noFill/>
          <a:ln>
            <a:noFill/>
          </a:ln>
        </p:spPr>
      </p:pic>
      <p:pic>
        <p:nvPicPr>
          <p:cNvPr id="145" name="Google Shape;145;p17"/>
          <p:cNvPicPr preferRelativeResize="0"/>
          <p:nvPr/>
        </p:nvPicPr>
        <p:blipFill rotWithShape="1">
          <a:blip r:embed="rId10">
            <a:alphaModFix/>
          </a:blip>
          <a:srcRect t="10857"/>
          <a:stretch/>
        </p:blipFill>
        <p:spPr>
          <a:xfrm>
            <a:off x="6177325" y="1435900"/>
            <a:ext cx="4752900" cy="3748526"/>
          </a:xfrm>
          <a:prstGeom prst="rect">
            <a:avLst/>
          </a:prstGeom>
          <a:noFill/>
          <a:ln>
            <a:noFill/>
          </a:ln>
        </p:spPr>
      </p:pic>
      <p:sp>
        <p:nvSpPr>
          <p:cNvPr id="146" name="Google Shape;146;p17"/>
          <p:cNvSpPr/>
          <p:nvPr/>
        </p:nvSpPr>
        <p:spPr>
          <a:xfrm>
            <a:off x="6601142" y="1416605"/>
            <a:ext cx="1872000" cy="2288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8"/>
          <p:cNvSpPr/>
          <p:nvPr/>
        </p:nvSpPr>
        <p:spPr>
          <a:xfrm>
            <a:off x="-10888" y="0"/>
            <a:ext cx="12202800" cy="6858000"/>
          </a:xfrm>
          <a:prstGeom prst="rect">
            <a:avLst/>
          </a:prstGeom>
          <a:solidFill>
            <a:srgbClr val="E1D3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pic>
        <p:nvPicPr>
          <p:cNvPr id="152" name="Google Shape;152;p18"/>
          <p:cNvPicPr preferRelativeResize="0"/>
          <p:nvPr/>
        </p:nvPicPr>
        <p:blipFill>
          <a:blip r:embed="rId3">
            <a:alphaModFix/>
          </a:blip>
          <a:stretch>
            <a:fillRect/>
          </a:stretch>
        </p:blipFill>
        <p:spPr>
          <a:xfrm>
            <a:off x="1971675" y="5654647"/>
            <a:ext cx="8223874" cy="858975"/>
          </a:xfrm>
          <a:prstGeom prst="rect">
            <a:avLst/>
          </a:prstGeom>
          <a:noFill/>
          <a:ln>
            <a:noFill/>
          </a:ln>
        </p:spPr>
      </p:pic>
      <p:sp>
        <p:nvSpPr>
          <p:cNvPr id="153" name="Google Shape;153;p18"/>
          <p:cNvSpPr/>
          <p:nvPr/>
        </p:nvSpPr>
        <p:spPr>
          <a:xfrm>
            <a:off x="397850" y="372213"/>
            <a:ext cx="157200" cy="428700"/>
          </a:xfrm>
          <a:prstGeom prst="rect">
            <a:avLst/>
          </a:prstGeom>
          <a:solidFill>
            <a:srgbClr val="677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4" name="Google Shape;154;p18"/>
          <p:cNvPicPr preferRelativeResize="0"/>
          <p:nvPr/>
        </p:nvPicPr>
        <p:blipFill rotWithShape="1">
          <a:blip r:embed="rId4">
            <a:alphaModFix/>
          </a:blip>
          <a:srcRect b="45725"/>
          <a:stretch/>
        </p:blipFill>
        <p:spPr>
          <a:xfrm>
            <a:off x="441534" y="240977"/>
            <a:ext cx="2953706" cy="643325"/>
          </a:xfrm>
          <a:prstGeom prst="rect">
            <a:avLst/>
          </a:prstGeom>
          <a:noFill/>
          <a:ln>
            <a:noFill/>
          </a:ln>
        </p:spPr>
      </p:pic>
      <p:sp>
        <p:nvSpPr>
          <p:cNvPr id="155" name="Google Shape;155;p18"/>
          <p:cNvSpPr/>
          <p:nvPr/>
        </p:nvSpPr>
        <p:spPr>
          <a:xfrm>
            <a:off x="2591100" y="1140425"/>
            <a:ext cx="7012500" cy="4392000"/>
          </a:xfrm>
          <a:prstGeom prst="rect">
            <a:avLst/>
          </a:prstGeom>
          <a:solidFill>
            <a:srgbClr val="C9B59B">
              <a:alpha val="568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pic>
        <p:nvPicPr>
          <p:cNvPr id="156" name="Google Shape;156;p18"/>
          <p:cNvPicPr preferRelativeResize="0"/>
          <p:nvPr/>
        </p:nvPicPr>
        <p:blipFill>
          <a:blip r:embed="rId5">
            <a:alphaModFix/>
          </a:blip>
          <a:stretch>
            <a:fillRect/>
          </a:stretch>
        </p:blipFill>
        <p:spPr>
          <a:xfrm>
            <a:off x="8985799" y="6335850"/>
            <a:ext cx="1267720" cy="348625"/>
          </a:xfrm>
          <a:prstGeom prst="rect">
            <a:avLst/>
          </a:prstGeom>
          <a:noFill/>
          <a:ln>
            <a:noFill/>
          </a:ln>
        </p:spPr>
      </p:pic>
      <p:pic>
        <p:nvPicPr>
          <p:cNvPr id="157" name="Google Shape;157;p18"/>
          <p:cNvPicPr preferRelativeResize="0"/>
          <p:nvPr/>
        </p:nvPicPr>
        <p:blipFill>
          <a:blip r:embed="rId6">
            <a:alphaModFix/>
          </a:blip>
          <a:stretch>
            <a:fillRect/>
          </a:stretch>
        </p:blipFill>
        <p:spPr>
          <a:xfrm>
            <a:off x="2577387" y="1226025"/>
            <a:ext cx="7012454" cy="525384"/>
          </a:xfrm>
          <a:prstGeom prst="rect">
            <a:avLst/>
          </a:prstGeom>
          <a:noFill/>
          <a:ln>
            <a:noFill/>
          </a:ln>
        </p:spPr>
      </p:pic>
      <p:pic>
        <p:nvPicPr>
          <p:cNvPr id="158" name="Google Shape;158;p18"/>
          <p:cNvPicPr preferRelativeResize="0"/>
          <p:nvPr/>
        </p:nvPicPr>
        <p:blipFill>
          <a:blip r:embed="rId7">
            <a:alphaModFix/>
          </a:blip>
          <a:stretch>
            <a:fillRect/>
          </a:stretch>
        </p:blipFill>
        <p:spPr>
          <a:xfrm>
            <a:off x="3205762" y="5211181"/>
            <a:ext cx="6036746" cy="311566"/>
          </a:xfrm>
          <a:prstGeom prst="rect">
            <a:avLst/>
          </a:prstGeom>
          <a:noFill/>
          <a:ln>
            <a:noFill/>
          </a:ln>
        </p:spPr>
      </p:pic>
      <p:pic>
        <p:nvPicPr>
          <p:cNvPr id="159" name="Google Shape;159;p18"/>
          <p:cNvPicPr preferRelativeResize="0"/>
          <p:nvPr/>
        </p:nvPicPr>
        <p:blipFill>
          <a:blip r:embed="rId8">
            <a:alphaModFix/>
          </a:blip>
          <a:stretch>
            <a:fillRect/>
          </a:stretch>
        </p:blipFill>
        <p:spPr>
          <a:xfrm>
            <a:off x="3817525" y="1751400"/>
            <a:ext cx="4402160" cy="33618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9"/>
          <p:cNvSpPr/>
          <p:nvPr/>
        </p:nvSpPr>
        <p:spPr>
          <a:xfrm>
            <a:off x="-10888" y="0"/>
            <a:ext cx="12202800" cy="6858000"/>
          </a:xfrm>
          <a:prstGeom prst="rect">
            <a:avLst/>
          </a:prstGeom>
          <a:solidFill>
            <a:srgbClr val="E1D3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165" name="Google Shape;165;p19"/>
          <p:cNvSpPr/>
          <p:nvPr/>
        </p:nvSpPr>
        <p:spPr>
          <a:xfrm>
            <a:off x="359075" y="858025"/>
            <a:ext cx="11382600" cy="3914700"/>
          </a:xfrm>
          <a:prstGeom prst="rect">
            <a:avLst/>
          </a:prstGeom>
          <a:solidFill>
            <a:srgbClr val="C9B59B">
              <a:alpha val="352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166" name="Google Shape;166;p19"/>
          <p:cNvSpPr txBox="1"/>
          <p:nvPr/>
        </p:nvSpPr>
        <p:spPr>
          <a:xfrm>
            <a:off x="4610975" y="-360450"/>
            <a:ext cx="5676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chemeClr val="dk1"/>
                </a:solidFill>
                <a:latin typeface="Malgun Gothic"/>
                <a:ea typeface="Malgun Gothic"/>
                <a:cs typeface="Malgun Gothic"/>
                <a:sym typeface="Malgun Gothic"/>
              </a:rPr>
              <a:t>대비되게 코로나, 절화, 관엽(데이터 기반해서 시각화했다.)</a:t>
            </a:r>
            <a:endParaRPr sz="1500">
              <a:latin typeface="Malgun Gothic"/>
              <a:ea typeface="Malgun Gothic"/>
              <a:cs typeface="Malgun Gothic"/>
              <a:sym typeface="Malgun Gothic"/>
            </a:endParaRPr>
          </a:p>
        </p:txBody>
      </p:sp>
      <p:pic>
        <p:nvPicPr>
          <p:cNvPr id="167" name="Google Shape;167;p19"/>
          <p:cNvPicPr preferRelativeResize="0"/>
          <p:nvPr/>
        </p:nvPicPr>
        <p:blipFill>
          <a:blip r:embed="rId3">
            <a:alphaModFix/>
          </a:blip>
          <a:stretch>
            <a:fillRect/>
          </a:stretch>
        </p:blipFill>
        <p:spPr>
          <a:xfrm>
            <a:off x="600370" y="2092084"/>
            <a:ext cx="3153735" cy="2359789"/>
          </a:xfrm>
          <a:prstGeom prst="rect">
            <a:avLst/>
          </a:prstGeom>
          <a:noFill/>
          <a:ln>
            <a:noFill/>
          </a:ln>
        </p:spPr>
      </p:pic>
      <p:pic>
        <p:nvPicPr>
          <p:cNvPr id="168" name="Google Shape;168;p19"/>
          <p:cNvPicPr preferRelativeResize="0"/>
          <p:nvPr/>
        </p:nvPicPr>
        <p:blipFill>
          <a:blip r:embed="rId4">
            <a:alphaModFix/>
          </a:blip>
          <a:stretch>
            <a:fillRect/>
          </a:stretch>
        </p:blipFill>
        <p:spPr>
          <a:xfrm>
            <a:off x="4196681" y="2083173"/>
            <a:ext cx="2980118" cy="2359789"/>
          </a:xfrm>
          <a:prstGeom prst="rect">
            <a:avLst/>
          </a:prstGeom>
          <a:noFill/>
          <a:ln>
            <a:noFill/>
          </a:ln>
        </p:spPr>
      </p:pic>
      <p:pic>
        <p:nvPicPr>
          <p:cNvPr id="169" name="Google Shape;169;p19"/>
          <p:cNvPicPr preferRelativeResize="0"/>
          <p:nvPr/>
        </p:nvPicPr>
        <p:blipFill>
          <a:blip r:embed="rId5">
            <a:alphaModFix/>
          </a:blip>
          <a:stretch>
            <a:fillRect/>
          </a:stretch>
        </p:blipFill>
        <p:spPr>
          <a:xfrm>
            <a:off x="455578" y="1668627"/>
            <a:ext cx="3486075" cy="475642"/>
          </a:xfrm>
          <a:prstGeom prst="rect">
            <a:avLst/>
          </a:prstGeom>
          <a:noFill/>
          <a:ln>
            <a:noFill/>
          </a:ln>
        </p:spPr>
      </p:pic>
      <p:pic>
        <p:nvPicPr>
          <p:cNvPr id="170" name="Google Shape;170;p19"/>
          <p:cNvPicPr preferRelativeResize="0"/>
          <p:nvPr/>
        </p:nvPicPr>
        <p:blipFill>
          <a:blip r:embed="rId6">
            <a:alphaModFix/>
          </a:blip>
          <a:stretch>
            <a:fillRect/>
          </a:stretch>
        </p:blipFill>
        <p:spPr>
          <a:xfrm>
            <a:off x="3949604" y="1645126"/>
            <a:ext cx="3486075" cy="475650"/>
          </a:xfrm>
          <a:prstGeom prst="rect">
            <a:avLst/>
          </a:prstGeom>
          <a:noFill/>
          <a:ln>
            <a:noFill/>
          </a:ln>
        </p:spPr>
      </p:pic>
      <p:sp>
        <p:nvSpPr>
          <p:cNvPr id="171" name="Google Shape;171;p19"/>
          <p:cNvSpPr/>
          <p:nvPr/>
        </p:nvSpPr>
        <p:spPr>
          <a:xfrm rot="-8100000">
            <a:off x="5479447" y="2592968"/>
            <a:ext cx="288075" cy="1525229"/>
          </a:xfrm>
          <a:prstGeom prst="downArrow">
            <a:avLst>
              <a:gd name="adj1" fmla="val 50000"/>
              <a:gd name="adj2" fmla="val 50000"/>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3945195">
            <a:off x="1630225" y="2592501"/>
            <a:ext cx="288555" cy="1525503"/>
          </a:xfrm>
          <a:prstGeom prst="downArrow">
            <a:avLst>
              <a:gd name="adj1" fmla="val 50000"/>
              <a:gd name="adj2" fmla="val 50000"/>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a:off x="397850" y="359820"/>
            <a:ext cx="157200" cy="428700"/>
          </a:xfrm>
          <a:prstGeom prst="rect">
            <a:avLst/>
          </a:prstGeom>
          <a:solidFill>
            <a:srgbClr val="677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 name="Google Shape;174;p19"/>
          <p:cNvPicPr preferRelativeResize="0"/>
          <p:nvPr/>
        </p:nvPicPr>
        <p:blipFill rotWithShape="1">
          <a:blip r:embed="rId7">
            <a:alphaModFix/>
          </a:blip>
          <a:srcRect b="45725"/>
          <a:stretch/>
        </p:blipFill>
        <p:spPr>
          <a:xfrm>
            <a:off x="441534" y="240977"/>
            <a:ext cx="2953706" cy="643325"/>
          </a:xfrm>
          <a:prstGeom prst="rect">
            <a:avLst/>
          </a:prstGeom>
          <a:noFill/>
          <a:ln>
            <a:noFill/>
          </a:ln>
        </p:spPr>
      </p:pic>
      <p:pic>
        <p:nvPicPr>
          <p:cNvPr id="175" name="Google Shape;175;p19"/>
          <p:cNvPicPr preferRelativeResize="0"/>
          <p:nvPr/>
        </p:nvPicPr>
        <p:blipFill>
          <a:blip r:embed="rId8">
            <a:alphaModFix amt="52999"/>
          </a:blip>
          <a:stretch>
            <a:fillRect/>
          </a:stretch>
        </p:blipFill>
        <p:spPr>
          <a:xfrm>
            <a:off x="2097448" y="4451881"/>
            <a:ext cx="1745248" cy="320682"/>
          </a:xfrm>
          <a:prstGeom prst="rect">
            <a:avLst/>
          </a:prstGeom>
          <a:noFill/>
          <a:ln>
            <a:noFill/>
          </a:ln>
        </p:spPr>
      </p:pic>
      <p:pic>
        <p:nvPicPr>
          <p:cNvPr id="176" name="Google Shape;176;p19"/>
          <p:cNvPicPr preferRelativeResize="0"/>
          <p:nvPr/>
        </p:nvPicPr>
        <p:blipFill>
          <a:blip r:embed="rId8">
            <a:alphaModFix amt="52999"/>
          </a:blip>
          <a:stretch>
            <a:fillRect/>
          </a:stretch>
        </p:blipFill>
        <p:spPr>
          <a:xfrm>
            <a:off x="5513353" y="4451881"/>
            <a:ext cx="1745248" cy="320682"/>
          </a:xfrm>
          <a:prstGeom prst="rect">
            <a:avLst/>
          </a:prstGeom>
          <a:noFill/>
          <a:ln>
            <a:noFill/>
          </a:ln>
        </p:spPr>
      </p:pic>
      <p:sp>
        <p:nvSpPr>
          <p:cNvPr id="177" name="Google Shape;177;p19"/>
          <p:cNvSpPr/>
          <p:nvPr/>
        </p:nvSpPr>
        <p:spPr>
          <a:xfrm>
            <a:off x="8042213" y="2814627"/>
            <a:ext cx="3107400" cy="152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 name="Google Shape;178;p19"/>
          <p:cNvPicPr preferRelativeResize="0"/>
          <p:nvPr/>
        </p:nvPicPr>
        <p:blipFill>
          <a:blip r:embed="rId9">
            <a:alphaModFix/>
          </a:blip>
          <a:stretch>
            <a:fillRect/>
          </a:stretch>
        </p:blipFill>
        <p:spPr>
          <a:xfrm>
            <a:off x="7864420" y="2392950"/>
            <a:ext cx="3486075" cy="488828"/>
          </a:xfrm>
          <a:prstGeom prst="rect">
            <a:avLst/>
          </a:prstGeom>
          <a:noFill/>
          <a:ln>
            <a:noFill/>
          </a:ln>
        </p:spPr>
      </p:pic>
      <p:pic>
        <p:nvPicPr>
          <p:cNvPr id="179" name="Google Shape;179;p19"/>
          <p:cNvPicPr preferRelativeResize="0"/>
          <p:nvPr/>
        </p:nvPicPr>
        <p:blipFill>
          <a:blip r:embed="rId10">
            <a:alphaModFix amt="82000"/>
          </a:blip>
          <a:stretch>
            <a:fillRect/>
          </a:stretch>
        </p:blipFill>
        <p:spPr>
          <a:xfrm>
            <a:off x="9890502" y="2838026"/>
            <a:ext cx="1282200" cy="301677"/>
          </a:xfrm>
          <a:prstGeom prst="rect">
            <a:avLst/>
          </a:prstGeom>
          <a:noFill/>
          <a:ln>
            <a:noFill/>
          </a:ln>
        </p:spPr>
      </p:pic>
      <p:sp>
        <p:nvSpPr>
          <p:cNvPr id="180" name="Google Shape;180;p19"/>
          <p:cNvSpPr/>
          <p:nvPr/>
        </p:nvSpPr>
        <p:spPr>
          <a:xfrm rot="5400000">
            <a:off x="9590213" y="2382800"/>
            <a:ext cx="11400" cy="3128700"/>
          </a:xfrm>
          <a:prstGeom prst="rect">
            <a:avLst/>
          </a:prstGeom>
          <a:solidFill>
            <a:srgbClr val="8579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a:off x="4098625" y="5976505"/>
            <a:ext cx="4491300" cy="5256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19"/>
          <p:cNvPicPr preferRelativeResize="0"/>
          <p:nvPr/>
        </p:nvPicPr>
        <p:blipFill>
          <a:blip r:embed="rId11">
            <a:alphaModFix/>
          </a:blip>
          <a:stretch>
            <a:fillRect/>
          </a:stretch>
        </p:blipFill>
        <p:spPr>
          <a:xfrm>
            <a:off x="9144754" y="4010725"/>
            <a:ext cx="839100" cy="375128"/>
          </a:xfrm>
          <a:prstGeom prst="rect">
            <a:avLst/>
          </a:prstGeom>
          <a:noFill/>
          <a:ln>
            <a:noFill/>
          </a:ln>
        </p:spPr>
      </p:pic>
      <p:sp>
        <p:nvSpPr>
          <p:cNvPr id="183" name="Google Shape;183;p19"/>
          <p:cNvSpPr/>
          <p:nvPr/>
        </p:nvSpPr>
        <p:spPr>
          <a:xfrm>
            <a:off x="9379763" y="3050202"/>
            <a:ext cx="432300" cy="8892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184;p19"/>
          <p:cNvPicPr preferRelativeResize="0"/>
          <p:nvPr/>
        </p:nvPicPr>
        <p:blipFill>
          <a:blip r:embed="rId12">
            <a:alphaModFix/>
          </a:blip>
          <a:stretch>
            <a:fillRect/>
          </a:stretch>
        </p:blipFill>
        <p:spPr>
          <a:xfrm>
            <a:off x="9035675" y="2734265"/>
            <a:ext cx="1057275" cy="733425"/>
          </a:xfrm>
          <a:prstGeom prst="rect">
            <a:avLst/>
          </a:prstGeom>
          <a:noFill/>
          <a:ln>
            <a:noFill/>
          </a:ln>
        </p:spPr>
      </p:pic>
      <p:sp>
        <p:nvSpPr>
          <p:cNvPr id="185" name="Google Shape;185;p19"/>
          <p:cNvSpPr/>
          <p:nvPr/>
        </p:nvSpPr>
        <p:spPr>
          <a:xfrm rot="10800000">
            <a:off x="9035675" y="3036401"/>
            <a:ext cx="240300" cy="873000"/>
          </a:xfrm>
          <a:prstGeom prst="downArrow">
            <a:avLst>
              <a:gd name="adj1" fmla="val 50000"/>
              <a:gd name="adj2" fmla="val 50000"/>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19"/>
          <p:cNvPicPr preferRelativeResize="0"/>
          <p:nvPr/>
        </p:nvPicPr>
        <p:blipFill>
          <a:blip r:embed="rId13">
            <a:alphaModFix/>
          </a:blip>
          <a:stretch>
            <a:fillRect/>
          </a:stretch>
        </p:blipFill>
        <p:spPr>
          <a:xfrm>
            <a:off x="3863307" y="5355802"/>
            <a:ext cx="4853026" cy="1440175"/>
          </a:xfrm>
          <a:prstGeom prst="rect">
            <a:avLst/>
          </a:prstGeom>
          <a:noFill/>
          <a:ln>
            <a:noFill/>
          </a:ln>
        </p:spPr>
      </p:pic>
      <p:sp>
        <p:nvSpPr>
          <p:cNvPr id="187" name="Google Shape;187;p19"/>
          <p:cNvSpPr/>
          <p:nvPr/>
        </p:nvSpPr>
        <p:spPr>
          <a:xfrm>
            <a:off x="8589814" y="1655368"/>
            <a:ext cx="1997400" cy="32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a:off x="7596539" y="1961552"/>
            <a:ext cx="3948900" cy="32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9" name="Google Shape;189;p19"/>
          <p:cNvPicPr preferRelativeResize="0"/>
          <p:nvPr/>
        </p:nvPicPr>
        <p:blipFill>
          <a:blip r:embed="rId14">
            <a:alphaModFix amt="44000"/>
          </a:blip>
          <a:stretch>
            <a:fillRect/>
          </a:stretch>
        </p:blipFill>
        <p:spPr>
          <a:xfrm>
            <a:off x="9860590" y="4345841"/>
            <a:ext cx="1346746" cy="357300"/>
          </a:xfrm>
          <a:prstGeom prst="rect">
            <a:avLst/>
          </a:prstGeom>
          <a:noFill/>
          <a:ln>
            <a:noFill/>
          </a:ln>
        </p:spPr>
      </p:pic>
      <p:pic>
        <p:nvPicPr>
          <p:cNvPr id="190" name="Google Shape;190;p19"/>
          <p:cNvPicPr preferRelativeResize="0"/>
          <p:nvPr/>
        </p:nvPicPr>
        <p:blipFill>
          <a:blip r:embed="rId15">
            <a:alphaModFix/>
          </a:blip>
          <a:stretch>
            <a:fillRect/>
          </a:stretch>
        </p:blipFill>
        <p:spPr>
          <a:xfrm>
            <a:off x="7487687" y="1612989"/>
            <a:ext cx="4196474" cy="1440171"/>
          </a:xfrm>
          <a:prstGeom prst="rect">
            <a:avLst/>
          </a:prstGeom>
          <a:noFill/>
          <a:ln>
            <a:noFill/>
          </a:ln>
        </p:spPr>
      </p:pic>
      <p:pic>
        <p:nvPicPr>
          <p:cNvPr id="191" name="Google Shape;191;p19"/>
          <p:cNvPicPr preferRelativeResize="0"/>
          <p:nvPr/>
        </p:nvPicPr>
        <p:blipFill>
          <a:blip r:embed="rId16">
            <a:alphaModFix/>
          </a:blip>
          <a:stretch>
            <a:fillRect/>
          </a:stretch>
        </p:blipFill>
        <p:spPr>
          <a:xfrm>
            <a:off x="3468550" y="858018"/>
            <a:ext cx="5463900" cy="889200"/>
          </a:xfrm>
          <a:prstGeom prst="rect">
            <a:avLst/>
          </a:prstGeom>
          <a:noFill/>
          <a:ln>
            <a:noFill/>
          </a:ln>
        </p:spPr>
      </p:pic>
      <p:sp>
        <p:nvSpPr>
          <p:cNvPr id="192" name="Google Shape;192;p19"/>
          <p:cNvSpPr/>
          <p:nvPr/>
        </p:nvSpPr>
        <p:spPr>
          <a:xfrm>
            <a:off x="5989963" y="4839304"/>
            <a:ext cx="599700" cy="541500"/>
          </a:xfrm>
          <a:prstGeom prst="downArrow">
            <a:avLst>
              <a:gd name="adj1" fmla="val 50000"/>
              <a:gd name="adj2" fmla="val 50000"/>
            </a:avLst>
          </a:prstGeom>
          <a:solidFill>
            <a:srgbClr val="6B49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10800000" flipH="1">
            <a:off x="577275" y="1535671"/>
            <a:ext cx="10968300" cy="20100"/>
          </a:xfrm>
          <a:prstGeom prst="rect">
            <a:avLst/>
          </a:prstGeom>
          <a:solidFill>
            <a:srgbClr val="6B49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4" name="Google Shape;194;p19"/>
          <p:cNvPicPr preferRelativeResize="0"/>
          <p:nvPr/>
        </p:nvPicPr>
        <p:blipFill>
          <a:blip r:embed="rId17">
            <a:alphaModFix/>
          </a:blip>
          <a:stretch>
            <a:fillRect/>
          </a:stretch>
        </p:blipFill>
        <p:spPr>
          <a:xfrm rot="1214506">
            <a:off x="2968134" y="2829340"/>
            <a:ext cx="1575411" cy="1575396"/>
          </a:xfrm>
          <a:prstGeom prst="rect">
            <a:avLst/>
          </a:prstGeom>
          <a:noFill/>
          <a:ln>
            <a:noFill/>
          </a:ln>
        </p:spPr>
      </p:pic>
      <p:pic>
        <p:nvPicPr>
          <p:cNvPr id="195" name="Google Shape;195;p19"/>
          <p:cNvPicPr preferRelativeResize="0"/>
          <p:nvPr/>
        </p:nvPicPr>
        <p:blipFill>
          <a:blip r:embed="rId18">
            <a:alphaModFix/>
          </a:blip>
          <a:stretch>
            <a:fillRect/>
          </a:stretch>
        </p:blipFill>
        <p:spPr>
          <a:xfrm>
            <a:off x="6414916" y="2510397"/>
            <a:ext cx="1745313" cy="20703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0"/>
          <p:cNvSpPr/>
          <p:nvPr/>
        </p:nvSpPr>
        <p:spPr>
          <a:xfrm>
            <a:off x="-5388" y="0"/>
            <a:ext cx="12202800" cy="6858000"/>
          </a:xfrm>
          <a:prstGeom prst="rect">
            <a:avLst/>
          </a:prstGeom>
          <a:solidFill>
            <a:srgbClr val="E1D3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201" name="Google Shape;201;p20"/>
          <p:cNvSpPr/>
          <p:nvPr/>
        </p:nvSpPr>
        <p:spPr>
          <a:xfrm>
            <a:off x="754363" y="1605420"/>
            <a:ext cx="10509300" cy="3995100"/>
          </a:xfrm>
          <a:prstGeom prst="rect">
            <a:avLst/>
          </a:prstGeom>
          <a:solidFill>
            <a:schemeClr val="l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202" name="Google Shape;202;p20"/>
          <p:cNvSpPr txBox="1"/>
          <p:nvPr/>
        </p:nvSpPr>
        <p:spPr>
          <a:xfrm>
            <a:off x="2965363" y="7096075"/>
            <a:ext cx="67605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Malgun Gothic"/>
                <a:ea typeface="Malgun Gothic"/>
                <a:cs typeface="Malgun Gothic"/>
                <a:sym typeface="Malgun Gothic"/>
              </a:rPr>
              <a:t>줄어든 소비로 인해 화훼 산업에서 시행중인 활성화 방법</a:t>
            </a:r>
            <a:endParaRPr sz="1700" b="1">
              <a:latin typeface="Malgun Gothic"/>
              <a:ea typeface="Malgun Gothic"/>
              <a:cs typeface="Malgun Gothic"/>
              <a:sym typeface="Malgun Gothic"/>
            </a:endParaRPr>
          </a:p>
          <a:p>
            <a:pPr marL="0" lvl="0" indent="0" algn="l" rtl="0">
              <a:spcBef>
                <a:spcPts val="0"/>
              </a:spcBef>
              <a:spcAft>
                <a:spcPts val="0"/>
              </a:spcAft>
              <a:buNone/>
            </a:pPr>
            <a:r>
              <a:rPr lang="en-US" sz="1700" b="1">
                <a:latin typeface="Malgun Gothic"/>
                <a:ea typeface="Malgun Gothic"/>
                <a:cs typeface="Malgun Gothic"/>
                <a:sym typeface="Malgun Gothic"/>
              </a:rPr>
              <a:t>이 중 꽃 정기구독-&gt;다음슬라이드에서 그 이유(절화 소비 감소)</a:t>
            </a:r>
            <a:endParaRPr sz="1700" b="1">
              <a:latin typeface="Malgun Gothic"/>
              <a:ea typeface="Malgun Gothic"/>
              <a:cs typeface="Malgun Gothic"/>
              <a:sym typeface="Malgun Gothic"/>
            </a:endParaRPr>
          </a:p>
        </p:txBody>
      </p:sp>
      <p:sp>
        <p:nvSpPr>
          <p:cNvPr id="203" name="Google Shape;203;p20"/>
          <p:cNvSpPr/>
          <p:nvPr/>
        </p:nvSpPr>
        <p:spPr>
          <a:xfrm>
            <a:off x="8258486" y="1582116"/>
            <a:ext cx="3041400" cy="3995100"/>
          </a:xfrm>
          <a:prstGeom prst="rect">
            <a:avLst/>
          </a:prstGeom>
          <a:solidFill>
            <a:srgbClr val="FFF2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pic>
        <p:nvPicPr>
          <p:cNvPr id="204" name="Google Shape;204;p20"/>
          <p:cNvPicPr preferRelativeResize="0"/>
          <p:nvPr/>
        </p:nvPicPr>
        <p:blipFill>
          <a:blip r:embed="rId3">
            <a:alphaModFix/>
          </a:blip>
          <a:stretch>
            <a:fillRect/>
          </a:stretch>
        </p:blipFill>
        <p:spPr>
          <a:xfrm>
            <a:off x="3525351" y="1827691"/>
            <a:ext cx="4670656" cy="3079807"/>
          </a:xfrm>
          <a:prstGeom prst="rect">
            <a:avLst/>
          </a:prstGeom>
          <a:noFill/>
          <a:ln>
            <a:noFill/>
          </a:ln>
        </p:spPr>
      </p:pic>
      <p:pic>
        <p:nvPicPr>
          <p:cNvPr id="205" name="Google Shape;205;p20"/>
          <p:cNvPicPr preferRelativeResize="0"/>
          <p:nvPr/>
        </p:nvPicPr>
        <p:blipFill>
          <a:blip r:embed="rId4">
            <a:alphaModFix/>
          </a:blip>
          <a:stretch>
            <a:fillRect/>
          </a:stretch>
        </p:blipFill>
        <p:spPr>
          <a:xfrm>
            <a:off x="8424627" y="1827691"/>
            <a:ext cx="2677630" cy="3079809"/>
          </a:xfrm>
          <a:prstGeom prst="rect">
            <a:avLst/>
          </a:prstGeom>
          <a:noFill/>
          <a:ln>
            <a:noFill/>
          </a:ln>
        </p:spPr>
      </p:pic>
      <p:pic>
        <p:nvPicPr>
          <p:cNvPr id="206" name="Google Shape;206;p20"/>
          <p:cNvPicPr preferRelativeResize="0"/>
          <p:nvPr/>
        </p:nvPicPr>
        <p:blipFill rotWithShape="1">
          <a:blip r:embed="rId5">
            <a:alphaModFix/>
          </a:blip>
          <a:srcRect l="8776" r="10186"/>
          <a:stretch/>
        </p:blipFill>
        <p:spPr>
          <a:xfrm>
            <a:off x="870451" y="1827691"/>
            <a:ext cx="2588364" cy="3079809"/>
          </a:xfrm>
          <a:prstGeom prst="rect">
            <a:avLst/>
          </a:prstGeom>
          <a:noFill/>
          <a:ln>
            <a:noFill/>
          </a:ln>
        </p:spPr>
      </p:pic>
      <p:sp>
        <p:nvSpPr>
          <p:cNvPr id="207" name="Google Shape;207;p20"/>
          <p:cNvSpPr/>
          <p:nvPr/>
        </p:nvSpPr>
        <p:spPr>
          <a:xfrm>
            <a:off x="309875" y="343650"/>
            <a:ext cx="173700" cy="428700"/>
          </a:xfrm>
          <a:prstGeom prst="rect">
            <a:avLst/>
          </a:prstGeom>
          <a:solidFill>
            <a:srgbClr val="677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20"/>
          <p:cNvPicPr preferRelativeResize="0"/>
          <p:nvPr/>
        </p:nvPicPr>
        <p:blipFill>
          <a:blip r:embed="rId6">
            <a:alphaModFix/>
          </a:blip>
          <a:stretch>
            <a:fillRect/>
          </a:stretch>
        </p:blipFill>
        <p:spPr>
          <a:xfrm>
            <a:off x="358886" y="204210"/>
            <a:ext cx="7227250" cy="924325"/>
          </a:xfrm>
          <a:prstGeom prst="rect">
            <a:avLst/>
          </a:prstGeom>
          <a:noFill/>
          <a:ln>
            <a:noFill/>
          </a:ln>
        </p:spPr>
      </p:pic>
      <p:pic>
        <p:nvPicPr>
          <p:cNvPr id="209" name="Google Shape;209;p20"/>
          <p:cNvPicPr preferRelativeResize="0"/>
          <p:nvPr/>
        </p:nvPicPr>
        <p:blipFill>
          <a:blip r:embed="rId7">
            <a:alphaModFix/>
          </a:blip>
          <a:stretch>
            <a:fillRect/>
          </a:stretch>
        </p:blipFill>
        <p:spPr>
          <a:xfrm>
            <a:off x="825850" y="5020070"/>
            <a:ext cx="2677639" cy="518030"/>
          </a:xfrm>
          <a:prstGeom prst="rect">
            <a:avLst/>
          </a:prstGeom>
          <a:noFill/>
          <a:ln>
            <a:noFill/>
          </a:ln>
        </p:spPr>
      </p:pic>
      <p:pic>
        <p:nvPicPr>
          <p:cNvPr id="210" name="Google Shape;210;p20"/>
          <p:cNvPicPr preferRelativeResize="0"/>
          <p:nvPr/>
        </p:nvPicPr>
        <p:blipFill>
          <a:blip r:embed="rId8">
            <a:alphaModFix/>
          </a:blip>
          <a:stretch>
            <a:fillRect/>
          </a:stretch>
        </p:blipFill>
        <p:spPr>
          <a:xfrm>
            <a:off x="8284321" y="5019651"/>
            <a:ext cx="2958228" cy="518868"/>
          </a:xfrm>
          <a:prstGeom prst="rect">
            <a:avLst/>
          </a:prstGeom>
          <a:noFill/>
          <a:ln>
            <a:noFill/>
          </a:ln>
        </p:spPr>
      </p:pic>
      <p:pic>
        <p:nvPicPr>
          <p:cNvPr id="211" name="Google Shape;211;p20"/>
          <p:cNvPicPr preferRelativeResize="0"/>
          <p:nvPr/>
        </p:nvPicPr>
        <p:blipFill>
          <a:blip r:embed="rId9">
            <a:alphaModFix/>
          </a:blip>
          <a:stretch>
            <a:fillRect/>
          </a:stretch>
        </p:blipFill>
        <p:spPr>
          <a:xfrm>
            <a:off x="5019106" y="5020066"/>
            <a:ext cx="1890503" cy="518037"/>
          </a:xfrm>
          <a:prstGeom prst="rect">
            <a:avLst/>
          </a:prstGeom>
          <a:noFill/>
          <a:ln>
            <a:noFill/>
          </a:ln>
        </p:spPr>
      </p:pic>
      <p:pic>
        <p:nvPicPr>
          <p:cNvPr id="212" name="Google Shape;212;p20"/>
          <p:cNvPicPr preferRelativeResize="0"/>
          <p:nvPr/>
        </p:nvPicPr>
        <p:blipFill>
          <a:blip r:embed="rId10">
            <a:alphaModFix/>
          </a:blip>
          <a:stretch>
            <a:fillRect/>
          </a:stretch>
        </p:blipFill>
        <p:spPr>
          <a:xfrm>
            <a:off x="9574953" y="1128526"/>
            <a:ext cx="613385" cy="638611"/>
          </a:xfrm>
          <a:prstGeom prst="rect">
            <a:avLst/>
          </a:prstGeom>
          <a:noFill/>
          <a:ln>
            <a:noFill/>
          </a:ln>
        </p:spPr>
      </p:pic>
      <p:pic>
        <p:nvPicPr>
          <p:cNvPr id="213" name="Google Shape;213;p20"/>
          <p:cNvPicPr preferRelativeResize="0"/>
          <p:nvPr/>
        </p:nvPicPr>
        <p:blipFill>
          <a:blip r:embed="rId11">
            <a:alphaModFix/>
          </a:blip>
          <a:stretch>
            <a:fillRect/>
          </a:stretch>
        </p:blipFill>
        <p:spPr>
          <a:xfrm>
            <a:off x="926031" y="5764212"/>
            <a:ext cx="10418781" cy="10023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1" descr="꽃, 벽, 꽃다발, 식물이(가) 표시된 사진&#10;&#10;자동 생성된 설명"/>
          <p:cNvPicPr preferRelativeResize="0"/>
          <p:nvPr/>
        </p:nvPicPr>
        <p:blipFill rotWithShape="1">
          <a:blip r:embed="rId3">
            <a:alphaModFix/>
          </a:blip>
          <a:srcRect t="48723" b="13736"/>
          <a:stretch/>
        </p:blipFill>
        <p:spPr>
          <a:xfrm>
            <a:off x="20" y="0"/>
            <a:ext cx="12191978" cy="6856719"/>
          </a:xfrm>
          <a:prstGeom prst="rect">
            <a:avLst/>
          </a:prstGeom>
          <a:noFill/>
          <a:ln>
            <a:noFill/>
          </a:ln>
        </p:spPr>
      </p:pic>
      <p:sp>
        <p:nvSpPr>
          <p:cNvPr id="219" name="Google Shape;219;p21"/>
          <p:cNvSpPr/>
          <p:nvPr/>
        </p:nvSpPr>
        <p:spPr>
          <a:xfrm>
            <a:off x="7774825" y="0"/>
            <a:ext cx="4417200" cy="6858000"/>
          </a:xfrm>
          <a:prstGeom prst="rect">
            <a:avLst/>
          </a:prstGeom>
          <a:solidFill>
            <a:schemeClr val="l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220" name="Google Shape;220;p21"/>
          <p:cNvSpPr/>
          <p:nvPr/>
        </p:nvSpPr>
        <p:spPr>
          <a:xfrm>
            <a:off x="7774813" y="-625"/>
            <a:ext cx="4417200" cy="6858000"/>
          </a:xfrm>
          <a:prstGeom prst="rect">
            <a:avLst/>
          </a:prstGeom>
          <a:solidFill>
            <a:schemeClr val="lt1">
              <a:alpha val="2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pic>
        <p:nvPicPr>
          <p:cNvPr id="221" name="Google Shape;221;p21"/>
          <p:cNvPicPr preferRelativeResize="0"/>
          <p:nvPr/>
        </p:nvPicPr>
        <p:blipFill>
          <a:blip r:embed="rId4">
            <a:alphaModFix/>
          </a:blip>
          <a:stretch>
            <a:fillRect/>
          </a:stretch>
        </p:blipFill>
        <p:spPr>
          <a:xfrm>
            <a:off x="7455375" y="2250150"/>
            <a:ext cx="7119225" cy="2897350"/>
          </a:xfrm>
          <a:prstGeom prst="rect">
            <a:avLst/>
          </a:prstGeom>
          <a:noFill/>
          <a:ln>
            <a:noFill/>
          </a:ln>
        </p:spPr>
      </p:pic>
      <p:pic>
        <p:nvPicPr>
          <p:cNvPr id="222" name="Google Shape;222;p21"/>
          <p:cNvPicPr preferRelativeResize="0"/>
          <p:nvPr/>
        </p:nvPicPr>
        <p:blipFill>
          <a:blip r:embed="rId5">
            <a:alphaModFix/>
          </a:blip>
          <a:stretch>
            <a:fillRect/>
          </a:stretch>
        </p:blipFill>
        <p:spPr>
          <a:xfrm>
            <a:off x="7856087" y="3541946"/>
            <a:ext cx="3660732" cy="980364"/>
          </a:xfrm>
          <a:prstGeom prst="rect">
            <a:avLst/>
          </a:prstGeom>
          <a:noFill/>
          <a:ln>
            <a:noFill/>
          </a:ln>
        </p:spPr>
      </p:pic>
      <p:pic>
        <p:nvPicPr>
          <p:cNvPr id="223" name="Google Shape;223;p21"/>
          <p:cNvPicPr preferRelativeResize="0"/>
          <p:nvPr/>
        </p:nvPicPr>
        <p:blipFill>
          <a:blip r:embed="rId6">
            <a:alphaModFix amt="50000"/>
          </a:blip>
          <a:stretch>
            <a:fillRect/>
          </a:stretch>
        </p:blipFill>
        <p:spPr>
          <a:xfrm>
            <a:off x="7966300" y="4153475"/>
            <a:ext cx="3343275" cy="723900"/>
          </a:xfrm>
          <a:prstGeom prst="rect">
            <a:avLst/>
          </a:prstGeom>
          <a:noFill/>
          <a:ln>
            <a:noFill/>
          </a:ln>
        </p:spPr>
      </p:pic>
      <p:pic>
        <p:nvPicPr>
          <p:cNvPr id="224" name="Google Shape;224;p21"/>
          <p:cNvPicPr preferRelativeResize="0"/>
          <p:nvPr/>
        </p:nvPicPr>
        <p:blipFill>
          <a:blip r:embed="rId7">
            <a:alphaModFix amt="50000"/>
          </a:blip>
          <a:stretch>
            <a:fillRect/>
          </a:stretch>
        </p:blipFill>
        <p:spPr>
          <a:xfrm>
            <a:off x="7972852" y="4619022"/>
            <a:ext cx="3122375" cy="66100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1702</Words>
  <Application>Microsoft Office PowerPoint</Application>
  <PresentationFormat>와이드스크린</PresentationFormat>
  <Paragraphs>111</Paragraphs>
  <Slides>25</Slides>
  <Notes>25</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25</vt:i4>
      </vt:variant>
    </vt:vector>
  </HeadingPairs>
  <TitlesOfParts>
    <vt:vector size="29" baseType="lpstr">
      <vt:lpstr>Malgun Gothic</vt:lpstr>
      <vt:lpstr>Do Hyeon</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성 호경</cp:lastModifiedBy>
  <cp:revision>1</cp:revision>
  <dcterms:modified xsi:type="dcterms:W3CDTF">2021-07-11T08:31:00Z</dcterms:modified>
</cp:coreProperties>
</file>